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63" r:id="rId6"/>
    <p:sldMasterId id="2147483665" r:id="rId7"/>
    <p:sldMasterId id="2147483667" r:id="rId8"/>
    <p:sldMasterId id="2147483669" r:id="rId9"/>
    <p:sldMasterId id="2147483671" r:id="rId10"/>
    <p:sldMasterId id="2147483673" r:id="rId11"/>
    <p:sldMasterId id="2147483675" r:id="rId12"/>
    <p:sldMasterId id="2147483677" r:id="rId13"/>
  </p:sldMasterIdLst>
  <p:notesMasterIdLst>
    <p:notesMasterId r:id="rId6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Lst>
  <p:sldSz cx="12192000" cy="6858000"/>
  <p:notesSz cx="6858000" cy="1857375"/>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60C2D-5E31-5257-48F5-A48D34E8BA66}" v="20" dt="2024-12-24T19:07:13.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Олег Тищенко" userId="dd4f085984fec554" providerId="Windows Live" clId="Web-{19660C2D-5E31-5257-48F5-A48D34E8BA66}"/>
    <pc:docChg chg="modSld">
      <pc:chgData name="Олег Тищенко" userId="dd4f085984fec554" providerId="Windows Live" clId="Web-{19660C2D-5E31-5257-48F5-A48D34E8BA66}" dt="2024-12-24T19:07:10.538" v="18" actId="20577"/>
      <pc:docMkLst>
        <pc:docMk/>
      </pc:docMkLst>
      <pc:sldChg chg="modSp">
        <pc:chgData name="Олег Тищенко" userId="dd4f085984fec554" providerId="Windows Live" clId="Web-{19660C2D-5E31-5257-48F5-A48D34E8BA66}" dt="2024-12-24T19:05:55.273" v="4" actId="14100"/>
        <pc:sldMkLst>
          <pc:docMk/>
          <pc:sldMk cId="0" sldId="263"/>
        </pc:sldMkLst>
        <pc:spChg chg="mod">
          <ac:chgData name="Олег Тищенко" userId="dd4f085984fec554" providerId="Windows Live" clId="Web-{19660C2D-5E31-5257-48F5-A48D34E8BA66}" dt="2024-12-24T19:05:55.273" v="4" actId="14100"/>
          <ac:spMkLst>
            <pc:docMk/>
            <pc:sldMk cId="0" sldId="263"/>
            <ac:spMk id="101" creationId="{00000000-0000-0000-0000-000000000000}"/>
          </ac:spMkLst>
        </pc:spChg>
      </pc:sldChg>
      <pc:sldChg chg="modSp">
        <pc:chgData name="Олег Тищенко" userId="dd4f085984fec554" providerId="Windows Live" clId="Web-{19660C2D-5E31-5257-48F5-A48D34E8BA66}" dt="2024-12-24T19:06:20.851" v="8" actId="14100"/>
        <pc:sldMkLst>
          <pc:docMk/>
          <pc:sldMk cId="0" sldId="265"/>
        </pc:sldMkLst>
        <pc:spChg chg="mod">
          <ac:chgData name="Олег Тищенко" userId="dd4f085984fec554" providerId="Windows Live" clId="Web-{19660C2D-5E31-5257-48F5-A48D34E8BA66}" dt="2024-12-24T19:06:20.851" v="8" actId="14100"/>
          <ac:spMkLst>
            <pc:docMk/>
            <pc:sldMk cId="0" sldId="265"/>
            <ac:spMk id="106" creationId="{00000000-0000-0000-0000-000000000000}"/>
          </ac:spMkLst>
        </pc:spChg>
      </pc:sldChg>
      <pc:sldChg chg="modSp">
        <pc:chgData name="Олег Тищенко" userId="dd4f085984fec554" providerId="Windows Live" clId="Web-{19660C2D-5E31-5257-48F5-A48D34E8BA66}" dt="2024-12-24T19:06:52.773" v="13" actId="14100"/>
        <pc:sldMkLst>
          <pc:docMk/>
          <pc:sldMk cId="0" sldId="266"/>
        </pc:sldMkLst>
        <pc:spChg chg="mod">
          <ac:chgData name="Олег Тищенко" userId="dd4f085984fec554" providerId="Windows Live" clId="Web-{19660C2D-5E31-5257-48F5-A48D34E8BA66}" dt="2024-12-24T19:06:52.773" v="13" actId="14100"/>
          <ac:spMkLst>
            <pc:docMk/>
            <pc:sldMk cId="0" sldId="266"/>
            <ac:spMk id="111" creationId="{00000000-0000-0000-0000-000000000000}"/>
          </ac:spMkLst>
        </pc:spChg>
      </pc:sldChg>
      <pc:sldChg chg="modSp">
        <pc:chgData name="Олег Тищенко" userId="dd4f085984fec554" providerId="Windows Live" clId="Web-{19660C2D-5E31-5257-48F5-A48D34E8BA66}" dt="2024-12-24T19:07:05.163" v="16" actId="20577"/>
        <pc:sldMkLst>
          <pc:docMk/>
          <pc:sldMk cId="0" sldId="267"/>
        </pc:sldMkLst>
        <pc:spChg chg="mod">
          <ac:chgData name="Олег Тищенко" userId="dd4f085984fec554" providerId="Windows Live" clId="Web-{19660C2D-5E31-5257-48F5-A48D34E8BA66}" dt="2024-12-24T19:07:05.163" v="16" actId="20577"/>
          <ac:spMkLst>
            <pc:docMk/>
            <pc:sldMk cId="0" sldId="267"/>
            <ac:spMk id="113" creationId="{00000000-0000-0000-0000-000000000000}"/>
          </ac:spMkLst>
        </pc:spChg>
      </pc:sldChg>
      <pc:sldChg chg="modSp">
        <pc:chgData name="Олег Тищенко" userId="dd4f085984fec554" providerId="Windows Live" clId="Web-{19660C2D-5E31-5257-48F5-A48D34E8BA66}" dt="2024-12-24T19:07:10.538" v="18" actId="20577"/>
        <pc:sldMkLst>
          <pc:docMk/>
          <pc:sldMk cId="0" sldId="268"/>
        </pc:sldMkLst>
        <pc:spChg chg="mod">
          <ac:chgData name="Олег Тищенко" userId="dd4f085984fec554" providerId="Windows Live" clId="Web-{19660C2D-5E31-5257-48F5-A48D34E8BA66}" dt="2024-12-24T19:07:10.538" v="18" actId="20577"/>
          <ac:spMkLst>
            <pc:docMk/>
            <pc:sldMk cId="0" sldId="268"/>
            <ac:spMk id="11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4"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r>
              <a:rPr lang="en-US" sz="1800" b="0" u="none" strike="noStrike">
                <a:solidFill>
                  <a:schemeClr val="dk1"/>
                </a:solidFill>
                <a:uFillTx/>
                <a:latin typeface="Calibri"/>
              </a:rPr>
              <a:t>Click to move the slide</a:t>
            </a:r>
          </a:p>
        </p:txBody>
      </p:sp>
      <p:sp>
        <p:nvSpPr>
          <p:cNvPr id="75"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GB" sz="2000" b="0" u="none" strike="noStrike">
                <a:solidFill>
                  <a:srgbClr val="000000"/>
                </a:solidFill>
                <a:uFillTx/>
                <a:latin typeface="Arial"/>
              </a:rPr>
              <a:t>Click to edit the notes format</a:t>
            </a:r>
          </a:p>
        </p:txBody>
      </p:sp>
      <p:sp>
        <p:nvSpPr>
          <p:cNvPr id="76"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GB" sz="1400" b="0" u="none" strike="noStrike">
                <a:solidFill>
                  <a:srgbClr val="000000"/>
                </a:solidFill>
                <a:uFillTx/>
                <a:latin typeface="Times New Roman"/>
              </a:rPr>
              <a:t> </a:t>
            </a:r>
          </a:p>
        </p:txBody>
      </p:sp>
      <p:sp>
        <p:nvSpPr>
          <p:cNvPr id="77" name="PlaceHolder 4"/>
          <p:cNvSpPr>
            <a:spLocks noGrp="1"/>
          </p:cNvSpPr>
          <p:nvPr>
            <p:ph type="dt" idx="34"/>
          </p:nvPr>
        </p:nvSpPr>
        <p:spPr>
          <a:xfrm>
            <a:off x="4278960" y="0"/>
            <a:ext cx="3280680" cy="534240"/>
          </a:xfrm>
          <a:prstGeom prst="rect">
            <a:avLst/>
          </a:prstGeom>
          <a:noFill/>
          <a:ln w="0">
            <a:noFill/>
          </a:ln>
        </p:spPr>
        <p:txBody>
          <a:bodyPr lIns="0" tIns="0" rIns="0" bIns="0" anchor="t">
            <a:noAutofit/>
          </a:bodyPr>
          <a:lstStyle>
            <a:lvl1pPr indent="0" algn="r">
              <a:buNone/>
              <a:defRPr lang="en-GB" sz="1400" b="0" u="none" strike="noStrike">
                <a:solidFill>
                  <a:srgbClr val="000000"/>
                </a:solidFill>
                <a:uFillTx/>
                <a:latin typeface="Times New Roman"/>
              </a:defRPr>
            </a:lvl1pPr>
          </a:lstStyle>
          <a:p>
            <a:pPr indent="0" algn="r">
              <a:buNone/>
            </a:pPr>
            <a:r>
              <a:rPr lang="en-GB" sz="1400" b="0" u="none" strike="noStrike">
                <a:solidFill>
                  <a:srgbClr val="000000"/>
                </a:solidFill>
                <a:uFillTx/>
                <a:latin typeface="Times New Roman"/>
              </a:rPr>
              <a:t> </a:t>
            </a:r>
          </a:p>
        </p:txBody>
      </p:sp>
      <p:sp>
        <p:nvSpPr>
          <p:cNvPr id="78" name="PlaceHolder 5"/>
          <p:cNvSpPr>
            <a:spLocks noGrp="1"/>
          </p:cNvSpPr>
          <p:nvPr>
            <p:ph type="ftr" idx="35"/>
          </p:nvPr>
        </p:nvSpPr>
        <p:spPr>
          <a:xfrm>
            <a:off x="0" y="10157400"/>
            <a:ext cx="3280680" cy="534240"/>
          </a:xfrm>
          <a:prstGeom prst="rect">
            <a:avLst/>
          </a:prstGeom>
          <a:noFill/>
          <a:ln w="0">
            <a:noFill/>
          </a:ln>
        </p:spPr>
        <p:txBody>
          <a:bodyPr lIns="0" tIns="0" rIns="0" bIns="0" anchor="b">
            <a:noAutofit/>
          </a:bodyPr>
          <a:lstStyle>
            <a:lvl1pPr indent="0">
              <a:buNone/>
              <a:defRPr lang="en-GB" sz="1400" b="0" u="none" strike="noStrike">
                <a:solidFill>
                  <a:srgbClr val="000000"/>
                </a:solidFill>
                <a:uFillTx/>
                <a:latin typeface="Times New Roman"/>
              </a:defRPr>
            </a:lvl1pPr>
          </a:lstStyle>
          <a:p>
            <a:pPr indent="0">
              <a:buNone/>
            </a:pPr>
            <a:r>
              <a:rPr lang="en-GB" sz="1400" b="0" u="none" strike="noStrike">
                <a:solidFill>
                  <a:srgbClr val="000000"/>
                </a:solidFill>
                <a:uFillTx/>
                <a:latin typeface="Times New Roman"/>
              </a:rPr>
              <a:t> </a:t>
            </a:r>
          </a:p>
        </p:txBody>
      </p:sp>
      <p:sp>
        <p:nvSpPr>
          <p:cNvPr id="79" name="PlaceHolder 6"/>
          <p:cNvSpPr>
            <a:spLocks noGrp="1"/>
          </p:cNvSpPr>
          <p:nvPr>
            <p:ph type="sldNum" idx="36"/>
          </p:nvPr>
        </p:nvSpPr>
        <p:spPr>
          <a:xfrm>
            <a:off x="4278960" y="10157400"/>
            <a:ext cx="3280680" cy="534240"/>
          </a:xfrm>
          <a:prstGeom prst="rect">
            <a:avLst/>
          </a:prstGeom>
          <a:noFill/>
          <a:ln w="0">
            <a:noFill/>
          </a:ln>
        </p:spPr>
        <p:txBody>
          <a:bodyPr lIns="0" tIns="0" rIns="0" bIns="0" anchor="b">
            <a:noAutofit/>
          </a:bodyPr>
          <a:lstStyle>
            <a:lvl1pPr indent="0" algn="r">
              <a:buNone/>
              <a:defRPr lang="en-GB" sz="1400" b="0" u="none" strike="noStrike">
                <a:solidFill>
                  <a:srgbClr val="000000"/>
                </a:solidFill>
                <a:uFillTx/>
                <a:latin typeface="Times New Roman"/>
              </a:defRPr>
            </a:lvl1pPr>
          </a:lstStyle>
          <a:p>
            <a:pPr indent="0" algn="r">
              <a:buNone/>
            </a:pPr>
            <a:fld id="{AC6115D8-D23B-41BD-94F8-D65C38095403}" type="slidenum">
              <a:rPr lang="en-GB" sz="1400" b="0" u="none" strike="noStrike">
                <a:solidFill>
                  <a:srgbClr val="000000"/>
                </a:solidFill>
                <a:uFillTx/>
                <a:latin typeface="Times New Roman"/>
              </a:rPr>
              <a:t>‹№›</a:t>
            </a:fld>
            <a:endParaRPr lang="en-GB" sz="14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noRot="1" noChangeAspect="1"/>
          </p:cNvSpPr>
          <p:nvPr>
            <p:ph type="sldImg"/>
          </p:nvPr>
        </p:nvSpPr>
        <p:spPr>
          <a:xfrm>
            <a:off x="685800" y="1143000"/>
            <a:ext cx="5486040" cy="3085920"/>
          </a:xfrm>
          <a:prstGeom prst="rect">
            <a:avLst/>
          </a:prstGeom>
          <a:ln w="0">
            <a:noFill/>
          </a:ln>
        </p:spPr>
      </p:sp>
      <p:sp>
        <p:nvSpPr>
          <p:cNvPr id="21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GB" sz="1800" b="0" u="none" strike="noStrike">
              <a:solidFill>
                <a:srgbClr val="000000"/>
              </a:solidFill>
              <a:uFillTx/>
              <a:latin typeface="Arial"/>
            </a:endParaRPr>
          </a:p>
        </p:txBody>
      </p:sp>
      <p:sp>
        <p:nvSpPr>
          <p:cNvPr id="213" name="PlaceHolder 3"/>
          <p:cNvSpPr>
            <a:spLocks noGrp="1"/>
          </p:cNvSpPr>
          <p:nvPr>
            <p:ph type="sldNum" idx="4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65CD17EE-802F-4428-BCEE-68648D484D09}" type="slidenum">
              <a:rPr lang="en-US" sz="1200" b="0" u="none" strike="noStrike">
                <a:solidFill>
                  <a:srgbClr val="000000"/>
                </a:solidFill>
                <a:uFillTx/>
                <a:latin typeface="Times New Roman"/>
              </a:rPr>
              <a:t>2</a:t>
            </a:fld>
            <a:endParaRPr lang="en-GB" sz="1200" b="0" u="none" strike="noStrike">
              <a:solidFill>
                <a:srgbClr val="000000"/>
              </a:solidFill>
              <a:uFillTx/>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noRot="1" noChangeAspect="1"/>
          </p:cNvSpPr>
          <p:nvPr>
            <p:ph type="sldImg"/>
          </p:nvPr>
        </p:nvSpPr>
        <p:spPr>
          <a:xfrm>
            <a:off x="685800" y="1143000"/>
            <a:ext cx="5486040" cy="3085920"/>
          </a:xfrm>
          <a:prstGeom prst="rect">
            <a:avLst/>
          </a:prstGeom>
          <a:ln w="0">
            <a:noFill/>
          </a:ln>
        </p:spPr>
      </p:sp>
      <p:sp>
        <p:nvSpPr>
          <p:cNvPr id="2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GB" sz="1800" b="0" u="none" strike="noStrike">
              <a:solidFill>
                <a:srgbClr val="000000"/>
              </a:solidFill>
              <a:uFillTx/>
              <a:latin typeface="Arial"/>
            </a:endParaRPr>
          </a:p>
        </p:txBody>
      </p:sp>
      <p:sp>
        <p:nvSpPr>
          <p:cNvPr id="216" name="PlaceHolder 3"/>
          <p:cNvSpPr>
            <a:spLocks noGrp="1"/>
          </p:cNvSpPr>
          <p:nvPr>
            <p:ph type="sldNum" idx="4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E6337393-146B-4747-8B79-5834896E6356}" type="slidenum">
              <a:rPr lang="en-US" sz="1200" b="0" u="none" strike="noStrike">
                <a:solidFill>
                  <a:srgbClr val="000000"/>
                </a:solidFill>
                <a:uFillTx/>
                <a:latin typeface="Times New Roman"/>
              </a:rPr>
              <a:t>6</a:t>
            </a:fld>
            <a:endParaRPr lang="en-GB" sz="1200" b="0" u="none" strike="noStrike">
              <a:solidFill>
                <a:srgbClr val="000000"/>
              </a:solidFill>
              <a:uFillTx/>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040" cy="3085920"/>
          </a:xfrm>
          <a:prstGeom prst="rect">
            <a:avLst/>
          </a:prstGeom>
          <a:ln w="0">
            <a:noFill/>
          </a:ln>
        </p:spPr>
      </p:sp>
      <p:sp>
        <p:nvSpPr>
          <p:cNvPr id="21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GB" sz="1800" b="0" u="none" strike="noStrike">
              <a:solidFill>
                <a:srgbClr val="000000"/>
              </a:solidFill>
              <a:uFillTx/>
              <a:latin typeface="Arial"/>
            </a:endParaRPr>
          </a:p>
        </p:txBody>
      </p:sp>
      <p:sp>
        <p:nvSpPr>
          <p:cNvPr id="219" name="PlaceHolder 3"/>
          <p:cNvSpPr>
            <a:spLocks noGrp="1"/>
          </p:cNvSpPr>
          <p:nvPr>
            <p:ph type="sldNum" idx="4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u="none" strike="noStrike">
                <a:solidFill>
                  <a:srgbClr val="000000"/>
                </a:solidFill>
                <a:uFillTx/>
                <a:latin typeface="Times New Roman"/>
              </a:defRPr>
            </a:lvl1pPr>
          </a:lstStyle>
          <a:p>
            <a:pPr indent="0" algn="r">
              <a:lnSpc>
                <a:spcPct val="100000"/>
              </a:lnSpc>
              <a:buNone/>
            </a:pPr>
            <a:fld id="{7F611CA0-8195-45C8-9463-6014E60659A3}" type="slidenum">
              <a:rPr lang="en-US" sz="1200" b="0" u="none" strike="noStrike">
                <a:solidFill>
                  <a:srgbClr val="000000"/>
                </a:solidFill>
                <a:uFillTx/>
                <a:latin typeface="Times New Roman"/>
              </a:rPr>
              <a:t>17</a:t>
            </a:fld>
            <a:endParaRPr lang="en-GB" sz="1200" b="0" u="none" strike="noStrike">
              <a:solidFill>
                <a:srgbClr val="000000"/>
              </a:solidFill>
              <a:uFillTx/>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0E61A900-DFA3-4060-A3C9-4901167A50F6}"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Calibri"/>
            </a:endParaRPr>
          </a:p>
        </p:txBody>
      </p:sp>
      <p:sp>
        <p:nvSpPr>
          <p:cNvPr id="31"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u="none" strike="noStrike">
              <a:solidFill>
                <a:schemeClr val="dk1"/>
              </a:solidFill>
              <a:uFillTx/>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15C6BD6A-F28D-433B-840E-30C469097C41}"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266C0554-A79D-414D-8491-C4DC82DE1E8A}"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Calibri"/>
            </a:endParaRPr>
          </a:p>
        </p:txBody>
      </p:sp>
      <p:sp>
        <p:nvSpPr>
          <p:cNvPr id="44"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u="none" strike="noStrike">
              <a:solidFill>
                <a:schemeClr val="dk1"/>
              </a:solidFill>
              <a:uFillTx/>
              <a:latin typeface="Calibri"/>
            </a:endParaRPr>
          </a:p>
        </p:txBody>
      </p:sp>
      <p:sp>
        <p:nvSpPr>
          <p:cNvPr id="45"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u="none" strike="noStrike">
              <a:solidFill>
                <a:schemeClr val="dk1"/>
              </a:solidFill>
              <a:uFillTx/>
              <a:latin typeface="Calibri"/>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E357FF3F-5D4F-44A2-90A0-A6FEA7A3D1F3}"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16953968-DE0E-427B-804E-88B9B614D8E0}" type="slidenum">
              <a:t>‹№›</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Calibri"/>
            </a:endParaRPr>
          </a:p>
        </p:txBody>
      </p:sp>
      <p:sp>
        <p:nvSpPr>
          <p:cNvPr id="3" name="PlaceHolder 2"/>
          <p:cNvSpPr>
            <a:spLocks noGrp="1"/>
          </p:cNvSpPr>
          <p:nvPr>
            <p:ph type="ftr" idx="23"/>
          </p:nvPr>
        </p:nvSpPr>
        <p:spPr/>
        <p:txBody>
          <a:bodyPr/>
          <a:lstStyle/>
          <a:p>
            <a:r>
              <a:t>Footer</a:t>
            </a:r>
          </a:p>
        </p:txBody>
      </p:sp>
      <p:sp>
        <p:nvSpPr>
          <p:cNvPr id="4" name="PlaceHolder 3"/>
          <p:cNvSpPr>
            <a:spLocks noGrp="1"/>
          </p:cNvSpPr>
          <p:nvPr>
            <p:ph type="sldNum" idx="24"/>
          </p:nvPr>
        </p:nvSpPr>
        <p:spPr/>
        <p:txBody>
          <a:bodyPr/>
          <a:lstStyle/>
          <a:p>
            <a:fld id="{1F2CFEB6-1A97-4444-AD5A-3114CF94FB24}" type="slidenum">
              <a:t>‹№›</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8B38E322-7A8A-4DAE-9346-661BA228B2E9}" type="slidenum">
              <a:t>‹№›</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464F6615-7EE4-4C16-BACF-BAD076B43C50}" type="slidenum">
              <a:t>‹№›</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lstStyle/>
          <a:p>
            <a:r>
              <a:t>Footer</a:t>
            </a:r>
          </a:p>
        </p:txBody>
      </p:sp>
      <p:sp>
        <p:nvSpPr>
          <p:cNvPr id="3" name="PlaceHolder 2"/>
          <p:cNvSpPr>
            <a:spLocks noGrp="1"/>
          </p:cNvSpPr>
          <p:nvPr>
            <p:ph type="sldNum" idx="33"/>
          </p:nvPr>
        </p:nvSpPr>
        <p:spPr/>
        <p:txBody>
          <a:bodyPr/>
          <a:lstStyle/>
          <a:p>
            <a:fld id="{F2469C4D-676A-4791-8292-18D93A20C9A7}" type="slidenum">
              <a:t>‹№›</a:t>
            </a:fld>
            <a:endParaRPr/>
          </a:p>
        </p:txBody>
      </p:sp>
      <p:sp>
        <p:nvSpPr>
          <p:cNvPr id="4" name="PlaceHolder 3"/>
          <p:cNvSpPr>
            <a:spLocks noGrp="1"/>
          </p:cNvSpPr>
          <p:nvPr>
            <p:ph type="dt" idx="3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lstStyle/>
          <a:p>
            <a:r>
              <a:t>Footer</a:t>
            </a:r>
          </a:p>
        </p:txBody>
      </p:sp>
      <p:sp>
        <p:nvSpPr>
          <p:cNvPr id="3" name="PlaceHolder 2"/>
          <p:cNvSpPr>
            <a:spLocks noGrp="1"/>
          </p:cNvSpPr>
          <p:nvPr>
            <p:ph type="sldNum" idx="4"/>
          </p:nvPr>
        </p:nvSpPr>
        <p:spPr/>
        <p:txBody>
          <a:bodyPr/>
          <a:lstStyle/>
          <a:p>
            <a:fld id="{D8CA9493-C619-44A7-8CEB-AAE806673593}" type="slidenum">
              <a:t>‹№›</a:t>
            </a:fld>
            <a:endParaRPr/>
          </a:p>
        </p:txBody>
      </p:sp>
      <p:sp>
        <p:nvSpPr>
          <p:cNvPr id="4" name="PlaceHolder 3"/>
          <p:cNvSpPr>
            <a:spLocks noGrp="1"/>
          </p:cNvSpPr>
          <p:nvPr>
            <p:ph type="dt" idx="2"/>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lstStyle/>
          <a:p>
            <a:r>
              <a:t>Footer</a:t>
            </a:r>
          </a:p>
        </p:txBody>
      </p:sp>
      <p:sp>
        <p:nvSpPr>
          <p:cNvPr id="3" name="PlaceHolder 2"/>
          <p:cNvSpPr>
            <a:spLocks noGrp="1"/>
          </p:cNvSpPr>
          <p:nvPr>
            <p:ph type="sldNum" idx="7"/>
          </p:nvPr>
        </p:nvSpPr>
        <p:spPr/>
        <p:txBody>
          <a:bodyPr/>
          <a:lstStyle/>
          <a:p>
            <a:fld id="{0DC4E1CB-D507-4690-A111-F6409C0E2E75}" type="slidenum">
              <a:t>‹№›</a:t>
            </a:fld>
            <a:endParaRPr/>
          </a:p>
        </p:txBody>
      </p:sp>
      <p:sp>
        <p:nvSpPr>
          <p:cNvPr id="4" name="PlaceHolder 3"/>
          <p:cNvSpPr>
            <a:spLocks noGrp="1"/>
          </p:cNvSpPr>
          <p:nvPr>
            <p:ph type="dt" idx="5"/>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Vertical Title and Tex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Calibri"/>
            </a:endParaRPr>
          </a:p>
        </p:txBody>
      </p:sp>
      <p:sp>
        <p:nvSpPr>
          <p:cNvPr id="3" name="PlaceHolder 2"/>
          <p:cNvSpPr>
            <a:spLocks noGrp="1"/>
          </p:cNvSpPr>
          <p:nvPr>
            <p:ph type="ftr" idx="9"/>
          </p:nvPr>
        </p:nvSpPr>
        <p:spPr/>
        <p:txBody>
          <a:bodyPr/>
          <a:lstStyle/>
          <a:p>
            <a:r>
              <a:t>Footer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1_Vertical Title and Tex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Calibri"/>
            </a:endParaRPr>
          </a:p>
        </p:txBody>
      </p:sp>
      <p:sp>
        <p:nvSpPr>
          <p:cNvPr id="21"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u="none" strike="noStrike">
              <a:solidFill>
                <a:schemeClr val="dk1"/>
              </a:solidFill>
              <a:uFillTx/>
              <a:latin typeface="Calibri"/>
            </a:endParaRPr>
          </a:p>
        </p:txBody>
      </p:sp>
      <p:sp>
        <p:nvSpPr>
          <p:cNvPr id="4" name="PlaceHolder 3"/>
          <p:cNvSpPr>
            <a:spLocks noGrp="1"/>
          </p:cNvSpPr>
          <p:nvPr>
            <p:ph type="ftr" idx="9"/>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Vertical Title and Tex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u="none" strike="noStrike">
              <a:solidFill>
                <a:schemeClr val="dk1"/>
              </a:solidFill>
              <a:uFillTx/>
              <a:latin typeface="Calibri"/>
            </a:endParaRPr>
          </a:p>
        </p:txBody>
      </p:sp>
      <p:sp>
        <p:nvSpPr>
          <p:cNvPr id="23"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u="none" strike="noStrike">
              <a:solidFill>
                <a:schemeClr val="dk1"/>
              </a:solidFill>
              <a:uFillTx/>
              <a:latin typeface="Calibri"/>
            </a:endParaRPr>
          </a:p>
        </p:txBody>
      </p:sp>
      <p:sp>
        <p:nvSpPr>
          <p:cNvPr id="24"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u="none" strike="noStrike">
              <a:solidFill>
                <a:schemeClr val="dk1"/>
              </a:solidFill>
              <a:uFillTx/>
              <a:latin typeface="Calibri"/>
            </a:endParaRPr>
          </a:p>
        </p:txBody>
      </p:sp>
      <p:sp>
        <p:nvSpPr>
          <p:cNvPr id="5" name="PlaceHolder 4"/>
          <p:cNvSpPr>
            <a:spLocks noGrp="1"/>
          </p:cNvSpPr>
          <p:nvPr>
            <p:ph type="ftr" idx="9"/>
          </p:nvPr>
        </p:nvSpPr>
        <p:spPr/>
        <p:txBody>
          <a:bodyPr/>
          <a:lstStyle/>
          <a:p>
            <a:r>
              <a:t>Footer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5.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7.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5.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3.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sldNum" idx="1"/>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BC33F885-F59A-4464-B3FA-78DCA5A63415}"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
        <p:nvSpPr>
          <p:cNvPr id="4"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uFillTx/>
                <a:latin typeface="Calibri Light"/>
              </a:rPr>
              <a:t>Click to edit Master title style</a:t>
            </a:r>
            <a:endParaRPr lang="en-US" sz="4400" b="0" u="none" strike="noStrike">
              <a:solidFill>
                <a:schemeClr val="dk1"/>
              </a:solidFill>
              <a:uFillTx/>
              <a:latin typeface="Calibri"/>
            </a:endParaRPr>
          </a:p>
        </p:txBody>
      </p:sp>
      <p:sp>
        <p:nvSpPr>
          <p:cNvPr id="55" name="PlaceHolder 2"/>
          <p:cNvSpPr>
            <a:spLocks noGrp="1"/>
          </p:cNvSpPr>
          <p:nvPr>
            <p:ph type="dt" idx="22"/>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56" name="PlaceHolder 3"/>
          <p:cNvSpPr>
            <a:spLocks noGrp="1"/>
          </p:cNvSpPr>
          <p:nvPr>
            <p:ph type="ftr" idx="23"/>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57" name="PlaceHolder 4"/>
          <p:cNvSpPr>
            <a:spLocks noGrp="1"/>
          </p:cNvSpPr>
          <p:nvPr>
            <p:ph type="sldNum" idx="24"/>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F045A4F5-5A96-496B-B325-2099EE2621E6}"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 name="PlaceHolder 1"/>
          <p:cNvSpPr>
            <a:spLocks noGrp="1"/>
          </p:cNvSpPr>
          <p:nvPr>
            <p:ph type="dt" idx="25"/>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60" name="PlaceHolder 2"/>
          <p:cNvSpPr>
            <a:spLocks noGrp="1"/>
          </p:cNvSpPr>
          <p:nvPr>
            <p:ph type="ftr" idx="26"/>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61" name="PlaceHolder 3"/>
          <p:cNvSpPr>
            <a:spLocks noGrp="1"/>
          </p:cNvSpPr>
          <p:nvPr>
            <p:ph type="sldNum" idx="27"/>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B613887E-52AC-4D34-BF6A-8D2EF133BAAE}"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defTabSz="914400">
              <a:lnSpc>
                <a:spcPct val="90000"/>
              </a:lnSpc>
              <a:buNone/>
            </a:pPr>
            <a:r>
              <a:rPr lang="en-US" sz="3200" b="0" u="none" strike="noStrike">
                <a:solidFill>
                  <a:schemeClr val="dk1"/>
                </a:solidFill>
                <a:uFillTx/>
                <a:latin typeface="Calibri Light"/>
              </a:rPr>
              <a:t>Click to edit Master title style</a:t>
            </a:r>
            <a:endParaRPr lang="en-US" sz="3200" b="0" u="none" strike="noStrike">
              <a:solidFill>
                <a:schemeClr val="dk1"/>
              </a:solidFill>
              <a:uFillTx/>
              <a:latin typeface="Calibri"/>
            </a:endParaRPr>
          </a:p>
        </p:txBody>
      </p:sp>
      <p:sp>
        <p:nvSpPr>
          <p:cNvPr id="63"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3200" b="0" u="none" strike="noStrike">
                <a:solidFill>
                  <a:schemeClr val="dk1"/>
                </a:solidFill>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800" b="0" u="none" strike="noStrike">
                <a:solidFill>
                  <a:schemeClr val="dk1"/>
                </a:solidFill>
                <a:uFillTx/>
                <a:latin typeface="Calibri"/>
              </a:rPr>
              <a:t>Second level</a:t>
            </a:r>
          </a:p>
          <a:p>
            <a:pPr marL="1143000" lvl="2" indent="-228600" defTabSz="914400">
              <a:lnSpc>
                <a:spcPct val="90000"/>
              </a:lnSpc>
              <a:spcBef>
                <a:spcPts val="499"/>
              </a:spcBef>
              <a:buClr>
                <a:srgbClr val="000000"/>
              </a:buClr>
              <a:buFont typeface="Arial"/>
              <a:buChar char="•"/>
            </a:pPr>
            <a:r>
              <a:rPr lang="en-US" sz="2400" b="0" u="none" strike="noStrike">
                <a:solidFill>
                  <a:schemeClr val="dk1"/>
                </a:solidFill>
                <a:uFillTx/>
                <a:latin typeface="Calibri"/>
              </a:rPr>
              <a:t>Third level</a:t>
            </a:r>
          </a:p>
          <a:p>
            <a:pPr marL="1600200" lvl="3"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Fourth level</a:t>
            </a:r>
          </a:p>
          <a:p>
            <a:pPr marL="2057400" lvl="4"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Fifth level</a:t>
            </a:r>
          </a:p>
        </p:txBody>
      </p:sp>
      <p:sp>
        <p:nvSpPr>
          <p:cNvPr id="64"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1600" b="0" u="none" strike="noStrike">
                <a:solidFill>
                  <a:schemeClr val="dk1"/>
                </a:solidFill>
                <a:uFillTx/>
                <a:latin typeface="Calibri"/>
              </a:rPr>
              <a:t>Click to edit Master text styles</a:t>
            </a:r>
          </a:p>
        </p:txBody>
      </p:sp>
      <p:sp>
        <p:nvSpPr>
          <p:cNvPr id="65" name="PlaceHolder 4"/>
          <p:cNvSpPr>
            <a:spLocks noGrp="1"/>
          </p:cNvSpPr>
          <p:nvPr>
            <p:ph type="dt" idx="28"/>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66" name="PlaceHolder 5"/>
          <p:cNvSpPr>
            <a:spLocks noGrp="1"/>
          </p:cNvSpPr>
          <p:nvPr>
            <p:ph type="ftr" idx="29"/>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67" name="PlaceHolder 6"/>
          <p:cNvSpPr>
            <a:spLocks noGrp="1"/>
          </p:cNvSpPr>
          <p:nvPr>
            <p:ph type="sldNum" idx="30"/>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BE7DB66E-B75C-48AC-8498-BE4E012F8F3E}"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defTabSz="914400">
              <a:lnSpc>
                <a:spcPct val="90000"/>
              </a:lnSpc>
              <a:buNone/>
            </a:pPr>
            <a:r>
              <a:rPr lang="en-US" sz="3200" b="0" u="none" strike="noStrike">
                <a:solidFill>
                  <a:schemeClr val="dk1"/>
                </a:solidFill>
                <a:uFillTx/>
                <a:latin typeface="Calibri Light"/>
              </a:rPr>
              <a:t>Click to edit Master title style</a:t>
            </a:r>
            <a:endParaRPr lang="en-US" sz="3200" b="0" u="none" strike="noStrike">
              <a:solidFill>
                <a:schemeClr val="dk1"/>
              </a:solidFill>
              <a:uFillTx/>
              <a:latin typeface="Calibri"/>
            </a:endParaRPr>
          </a:p>
        </p:txBody>
      </p:sp>
      <p:sp>
        <p:nvSpPr>
          <p:cNvPr id="69"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32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32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32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32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32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3200" b="0" u="none" strike="noStrike">
                <a:solidFill>
                  <a:schemeClr val="dk1"/>
                </a:solidFill>
                <a:uFillTx/>
                <a:latin typeface="Calibri"/>
              </a:rPr>
              <a:t>Seventh Outline Level</a:t>
            </a:r>
          </a:p>
        </p:txBody>
      </p:sp>
      <p:sp>
        <p:nvSpPr>
          <p:cNvPr id="70"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1600" b="0" u="none" strike="noStrike">
                <a:solidFill>
                  <a:schemeClr val="dk1"/>
                </a:solidFill>
                <a:uFillTx/>
                <a:latin typeface="Calibri"/>
              </a:rPr>
              <a:t>Click to edit Master text styles</a:t>
            </a:r>
          </a:p>
        </p:txBody>
      </p:sp>
      <p:sp>
        <p:nvSpPr>
          <p:cNvPr id="71" name="PlaceHolder 4"/>
          <p:cNvSpPr>
            <a:spLocks noGrp="1"/>
          </p:cNvSpPr>
          <p:nvPr>
            <p:ph type="dt" idx="31"/>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72" name="PlaceHolder 5"/>
          <p:cNvSpPr>
            <a:spLocks noGrp="1"/>
          </p:cNvSpPr>
          <p:nvPr>
            <p:ph type="ftr" idx="32"/>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73" name="PlaceHolder 6"/>
          <p:cNvSpPr>
            <a:spLocks noGrp="1"/>
          </p:cNvSpPr>
          <p:nvPr>
            <p:ph type="sldNum" idx="33"/>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FCCDE569-B12E-431C-A3AC-625DD4F6A0D4}"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uFillTx/>
                <a:latin typeface="Calibri Light"/>
              </a:rPr>
              <a:t>Click to edit Master title style</a:t>
            </a:r>
            <a:endParaRPr lang="en-US" sz="4400" b="0" u="none" strike="noStrike">
              <a:solidFill>
                <a:schemeClr val="dk1"/>
              </a:solidFill>
              <a:uFillTx/>
              <a:latin typeface="Calibri"/>
            </a:endParaRPr>
          </a:p>
        </p:txBody>
      </p:sp>
      <p:sp>
        <p:nvSpPr>
          <p:cNvPr id="4" name="PlaceHolder 2"/>
          <p:cNvSpPr>
            <a:spLocks noGrp="1"/>
          </p:cNvSpPr>
          <p:nvPr>
            <p:ph type="body"/>
          </p:nvPr>
        </p:nvSpPr>
        <p:spPr>
          <a:xfrm>
            <a:off x="838080" y="1825560"/>
            <a:ext cx="10515240" cy="4350960"/>
          </a:xfrm>
          <a:prstGeom prst="rect">
            <a:avLst/>
          </a:prstGeom>
          <a:noFill/>
          <a:ln w="0">
            <a:noFill/>
          </a:ln>
        </p:spPr>
        <p:txBody>
          <a:bodyPr vert="eaVert" lIns="45000" tIns="90000" rIns="45000" bIns="90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Fifth level</a:t>
            </a:r>
          </a:p>
        </p:txBody>
      </p:sp>
      <p:sp>
        <p:nvSpPr>
          <p:cNvPr id="5" name="PlaceHolder 3"/>
          <p:cNvSpPr>
            <a:spLocks noGrp="1"/>
          </p:cNvSpPr>
          <p:nvPr>
            <p:ph type="dt" idx="2"/>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6" name="PlaceHolder 4"/>
          <p:cNvSpPr>
            <a:spLocks noGrp="1"/>
          </p:cNvSpPr>
          <p:nvPr>
            <p:ph type="ftr" idx="3"/>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7" name="PlaceHolder 5"/>
          <p:cNvSpPr>
            <a:spLocks noGrp="1"/>
          </p:cNvSpPr>
          <p:nvPr>
            <p:ph type="sldNum" idx="4"/>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FAE98C57-5B0D-4823-880E-2868BB0C85E8}"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8724960" y="365040"/>
            <a:ext cx="2628720" cy="5811480"/>
          </a:xfrm>
          <a:prstGeom prst="rect">
            <a:avLst/>
          </a:prstGeom>
          <a:noFill/>
          <a:ln w="0">
            <a:noFill/>
          </a:ln>
        </p:spPr>
        <p:txBody>
          <a:bodyPr vert="eaVert" lIns="45000" tIns="90000" rIns="45000" bIns="90000" anchor="t">
            <a:noAutofit/>
          </a:bodyPr>
          <a:lstStyle/>
          <a:p>
            <a:pPr indent="0" defTabSz="914400">
              <a:lnSpc>
                <a:spcPct val="90000"/>
              </a:lnSpc>
              <a:buNone/>
            </a:pPr>
            <a:r>
              <a:rPr lang="en-US" sz="4400" b="0" u="none" strike="noStrike">
                <a:solidFill>
                  <a:schemeClr val="dk1"/>
                </a:solidFill>
                <a:uFillTx/>
                <a:latin typeface="Calibri Light"/>
              </a:rPr>
              <a:t>Click to edit Master title style</a:t>
            </a:r>
            <a:endParaRPr lang="en-US" sz="4400" b="0" u="none" strike="noStrike">
              <a:solidFill>
                <a:schemeClr val="dk1"/>
              </a:solidFill>
              <a:uFillTx/>
              <a:latin typeface="Calibri"/>
            </a:endParaRPr>
          </a:p>
        </p:txBody>
      </p:sp>
      <p:sp>
        <p:nvSpPr>
          <p:cNvPr id="9" name="PlaceHolder 2"/>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Fifth level</a:t>
            </a:r>
          </a:p>
        </p:txBody>
      </p:sp>
      <p:sp>
        <p:nvSpPr>
          <p:cNvPr id="10" name="PlaceHolder 3"/>
          <p:cNvSpPr>
            <a:spLocks noGrp="1"/>
          </p:cNvSpPr>
          <p:nvPr>
            <p:ph type="dt" idx="5"/>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11" name="PlaceHolder 4"/>
          <p:cNvSpPr>
            <a:spLocks noGrp="1"/>
          </p:cNvSpPr>
          <p:nvPr>
            <p:ph type="ftr" idx="6"/>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12" name="PlaceHolder 5"/>
          <p:cNvSpPr>
            <a:spLocks noGrp="1"/>
          </p:cNvSpPr>
          <p:nvPr>
            <p:ph type="sldNum" idx="7"/>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5241C1D8-6BF1-42C6-AFC6-4FE4C3FD2F4C}"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indent="0" algn="ctr" defTabSz="914400">
              <a:lnSpc>
                <a:spcPct val="90000"/>
              </a:lnSpc>
              <a:buNone/>
            </a:pPr>
            <a:r>
              <a:rPr lang="en-US" sz="4800" b="0" u="none" strike="noStrike">
                <a:solidFill>
                  <a:srgbClr val="005493"/>
                </a:solidFill>
                <a:uFillTx/>
                <a:latin typeface="IBM Plex Mono SemiBold"/>
                <a:ea typeface="IBM Plex Mono SemiBold"/>
              </a:rPr>
              <a:t>Click to edit Master title style</a:t>
            </a:r>
            <a:endParaRPr lang="en-US" sz="4800" b="0" u="none" strike="noStrike">
              <a:solidFill>
                <a:schemeClr val="dk1"/>
              </a:solidFill>
              <a:uFillTx/>
              <a:latin typeface="Calibri"/>
            </a:endParaRPr>
          </a:p>
        </p:txBody>
      </p:sp>
      <p:sp>
        <p:nvSpPr>
          <p:cNvPr id="14" name="PlaceHolder 2"/>
          <p:cNvSpPr>
            <a:spLocks noGrp="1"/>
          </p:cNvSpPr>
          <p:nvPr>
            <p:ph type="ftr" idx="8"/>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&lt;footer&gt;</a:t>
            </a:r>
          </a:p>
        </p:txBody>
      </p:sp>
      <p:sp>
        <p:nvSpPr>
          <p:cNvPr id="15"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PlaceHolder 1"/>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Fifth level</a:t>
            </a:r>
          </a:p>
        </p:txBody>
      </p:sp>
      <p:sp>
        <p:nvSpPr>
          <p:cNvPr id="17" name="PlaceHolder 2"/>
          <p:cNvSpPr>
            <a:spLocks noGrp="1"/>
          </p:cNvSpPr>
          <p:nvPr>
            <p:ph type="ftr" idx="9"/>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18"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uFillTx/>
                <a:latin typeface="Calibri Light"/>
              </a:rPr>
              <a:t>Click to edit Master title style</a:t>
            </a:r>
            <a:endParaRPr lang="en-US" sz="4400" b="0" u="none" strike="noStrike">
              <a:solidFill>
                <a:schemeClr val="dk1"/>
              </a:solidFill>
              <a:uFillTx/>
              <a:latin typeface="Calibri"/>
            </a:endParaRPr>
          </a:p>
        </p:txBody>
      </p:sp>
      <p:sp>
        <p:nvSpPr>
          <p:cNvPr id="26" name="PlaceHolder 2"/>
          <p:cNvSpPr>
            <a:spLocks noGrp="1"/>
          </p:cNvSpPr>
          <p:nvPr>
            <p:ph type="body"/>
          </p:nvPr>
        </p:nvSpPr>
        <p:spPr>
          <a:xfrm>
            <a:off x="838080" y="1825560"/>
            <a:ext cx="10515240" cy="435096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Fifth level</a:t>
            </a:r>
          </a:p>
        </p:txBody>
      </p:sp>
      <p:sp>
        <p:nvSpPr>
          <p:cNvPr id="27" name="PlaceHolder 3"/>
          <p:cNvSpPr>
            <a:spLocks noGrp="1"/>
          </p:cNvSpPr>
          <p:nvPr>
            <p:ph type="dt" idx="10"/>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28" name="PlaceHolder 4"/>
          <p:cNvSpPr>
            <a:spLocks noGrp="1"/>
          </p:cNvSpPr>
          <p:nvPr>
            <p:ph type="ftr" idx="11"/>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29" name="PlaceHolder 5"/>
          <p:cNvSpPr>
            <a:spLocks noGrp="1"/>
          </p:cNvSpPr>
          <p:nvPr>
            <p:ph type="sldNum" idx="12"/>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D72FEB51-FD9E-4D66-BDCF-97F4B714A85B}"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indent="0" defTabSz="914400">
              <a:lnSpc>
                <a:spcPct val="90000"/>
              </a:lnSpc>
              <a:buNone/>
            </a:pPr>
            <a:r>
              <a:rPr lang="en-US" sz="6000" b="0" u="none" strike="noStrike">
                <a:solidFill>
                  <a:schemeClr val="dk1"/>
                </a:solidFill>
                <a:uFillTx/>
                <a:latin typeface="Calibri Light"/>
              </a:rPr>
              <a:t>Click to edit Master title style</a:t>
            </a:r>
            <a:endParaRPr lang="en-US" sz="6000" b="0" u="none" strike="noStrike">
              <a:solidFill>
                <a:schemeClr val="dk1"/>
              </a:solidFill>
              <a:uFillTx/>
              <a:latin typeface="Calibri"/>
            </a:endParaRPr>
          </a:p>
        </p:txBody>
      </p:sp>
      <p:sp>
        <p:nvSpPr>
          <p:cNvPr id="33"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indent="0" defTabSz="914400">
              <a:lnSpc>
                <a:spcPct val="90000"/>
              </a:lnSpc>
              <a:spcBef>
                <a:spcPts val="1001"/>
              </a:spcBef>
              <a:buNone/>
              <a:tabLst>
                <a:tab pos="0" algn="l"/>
              </a:tabLst>
            </a:pPr>
            <a:r>
              <a:rPr lang="en-US" sz="2400" b="0" u="none" strike="noStrike">
                <a:solidFill>
                  <a:schemeClr val="dk1">
                    <a:tint val="75000"/>
                  </a:schemeClr>
                </a:solidFill>
                <a:uFillTx/>
                <a:latin typeface="Calibri"/>
              </a:rPr>
              <a:t>Click to edit Master text styles</a:t>
            </a:r>
            <a:endParaRPr lang="en-US" sz="2400" b="0" u="none" strike="noStrike">
              <a:solidFill>
                <a:schemeClr val="dk1"/>
              </a:solidFill>
              <a:uFillTx/>
              <a:latin typeface="Calibri"/>
            </a:endParaRPr>
          </a:p>
        </p:txBody>
      </p:sp>
      <p:sp>
        <p:nvSpPr>
          <p:cNvPr id="34" name="PlaceHolder 3"/>
          <p:cNvSpPr>
            <a:spLocks noGrp="1"/>
          </p:cNvSpPr>
          <p:nvPr>
            <p:ph type="dt" idx="13"/>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35" name="PlaceHolder 4"/>
          <p:cNvSpPr>
            <a:spLocks noGrp="1"/>
          </p:cNvSpPr>
          <p:nvPr>
            <p:ph type="ftr" idx="14"/>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36" name="PlaceHolder 5"/>
          <p:cNvSpPr>
            <a:spLocks noGrp="1"/>
          </p:cNvSpPr>
          <p:nvPr>
            <p:ph type="sldNum" idx="15"/>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349B3963-BEC5-4C91-8046-311EE83A26AB}"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uFillTx/>
                <a:latin typeface="Calibri Light"/>
              </a:rPr>
              <a:t>Click to edit Master title style</a:t>
            </a:r>
            <a:endParaRPr lang="en-US" sz="4400" b="0" u="none" strike="noStrike">
              <a:solidFill>
                <a:schemeClr val="dk1"/>
              </a:solidFill>
              <a:uFillTx/>
              <a:latin typeface="Calibri"/>
            </a:endParaRPr>
          </a:p>
        </p:txBody>
      </p:sp>
      <p:sp>
        <p:nvSpPr>
          <p:cNvPr id="38" name="PlaceHolder 2"/>
          <p:cNvSpPr>
            <a:spLocks noGrp="1"/>
          </p:cNvSpPr>
          <p:nvPr>
            <p:ph type="body"/>
          </p:nvPr>
        </p:nvSpPr>
        <p:spPr>
          <a:xfrm>
            <a:off x="838080" y="1825560"/>
            <a:ext cx="5181120" cy="435096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Fifth level</a:t>
            </a:r>
          </a:p>
        </p:txBody>
      </p:sp>
      <p:sp>
        <p:nvSpPr>
          <p:cNvPr id="39" name="PlaceHolder 3"/>
          <p:cNvSpPr>
            <a:spLocks noGrp="1"/>
          </p:cNvSpPr>
          <p:nvPr>
            <p:ph type="body"/>
          </p:nvPr>
        </p:nvSpPr>
        <p:spPr>
          <a:xfrm>
            <a:off x="6172200" y="1825560"/>
            <a:ext cx="5181120" cy="435096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Fifth level</a:t>
            </a:r>
          </a:p>
        </p:txBody>
      </p:sp>
      <p:sp>
        <p:nvSpPr>
          <p:cNvPr id="40" name="PlaceHolder 4"/>
          <p:cNvSpPr>
            <a:spLocks noGrp="1"/>
          </p:cNvSpPr>
          <p:nvPr>
            <p:ph type="dt" idx="16"/>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41" name="PlaceHolder 5"/>
          <p:cNvSpPr>
            <a:spLocks noGrp="1"/>
          </p:cNvSpPr>
          <p:nvPr>
            <p:ph type="ftr" idx="17"/>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42" name="PlaceHolder 6"/>
          <p:cNvSpPr>
            <a:spLocks noGrp="1"/>
          </p:cNvSpPr>
          <p:nvPr>
            <p:ph type="sldNum" idx="18"/>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0A24FAB1-A2DB-47D0-96FD-ADD7934065F8}"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39880" y="365040"/>
            <a:ext cx="10515240" cy="1325160"/>
          </a:xfrm>
          <a:prstGeom prst="rect">
            <a:avLst/>
          </a:prstGeom>
          <a:noFill/>
          <a:ln w="0">
            <a:noFill/>
          </a:ln>
        </p:spPr>
        <p:txBody>
          <a:bodyPr lIns="90000" tIns="45000" rIns="90000" bIns="45000" anchor="t">
            <a:noAutofit/>
          </a:bodyPr>
          <a:lstStyle/>
          <a:p>
            <a:pPr indent="0" defTabSz="914400">
              <a:lnSpc>
                <a:spcPct val="90000"/>
              </a:lnSpc>
              <a:buNone/>
            </a:pPr>
            <a:r>
              <a:rPr lang="en-US" sz="4400" b="0" u="none" strike="noStrike">
                <a:solidFill>
                  <a:schemeClr val="dk1"/>
                </a:solidFill>
                <a:uFillTx/>
                <a:latin typeface="Calibri Light"/>
              </a:rPr>
              <a:t>Click to edit Master title style</a:t>
            </a:r>
            <a:endParaRPr lang="en-US" sz="4400" b="0" u="none" strike="noStrike">
              <a:solidFill>
                <a:schemeClr val="dk1"/>
              </a:solidFill>
              <a:uFillTx/>
              <a:latin typeface="Calibri"/>
            </a:endParaRPr>
          </a:p>
        </p:txBody>
      </p:sp>
      <p:sp>
        <p:nvSpPr>
          <p:cNvPr id="47" name="PlaceHolder 2"/>
          <p:cNvSpPr>
            <a:spLocks noGrp="1"/>
          </p:cNvSpPr>
          <p:nvPr>
            <p:ph type="body"/>
          </p:nvPr>
        </p:nvSpPr>
        <p:spPr>
          <a:xfrm>
            <a:off x="839880" y="1681200"/>
            <a:ext cx="5157360" cy="823680"/>
          </a:xfrm>
          <a:prstGeom prst="rect">
            <a:avLst/>
          </a:prstGeom>
          <a:noFill/>
          <a:ln w="0">
            <a:noFill/>
          </a:ln>
        </p:spPr>
        <p:txBody>
          <a:bodyPr lIns="90000" tIns="45000" rIns="90000" bIns="45000" anchor="b">
            <a:noAutofit/>
          </a:bodyPr>
          <a:lstStyle/>
          <a:p>
            <a:pPr indent="0" defTabSz="914400">
              <a:lnSpc>
                <a:spcPct val="90000"/>
              </a:lnSpc>
              <a:spcBef>
                <a:spcPts val="1001"/>
              </a:spcBef>
              <a:buNone/>
              <a:tabLst>
                <a:tab pos="0" algn="l"/>
              </a:tabLst>
            </a:pPr>
            <a:r>
              <a:rPr lang="en-US" sz="2400" b="1" u="none" strike="noStrike">
                <a:solidFill>
                  <a:schemeClr val="dk1"/>
                </a:solidFill>
                <a:uFillTx/>
                <a:latin typeface="Calibri"/>
              </a:rPr>
              <a:t>Click to edit Master text styles</a:t>
            </a:r>
            <a:endParaRPr lang="en-US" sz="2400" b="0" u="none" strike="noStrike">
              <a:solidFill>
                <a:schemeClr val="dk1"/>
              </a:solidFill>
              <a:uFillTx/>
              <a:latin typeface="Calibri"/>
            </a:endParaRPr>
          </a:p>
        </p:txBody>
      </p:sp>
      <p:sp>
        <p:nvSpPr>
          <p:cNvPr id="48" name="PlaceHolder 3"/>
          <p:cNvSpPr>
            <a:spLocks noGrp="1"/>
          </p:cNvSpPr>
          <p:nvPr>
            <p:ph type="body"/>
          </p:nvPr>
        </p:nvSpPr>
        <p:spPr>
          <a:xfrm>
            <a:off x="839880" y="2505240"/>
            <a:ext cx="5157360" cy="3684240"/>
          </a:xfrm>
          <a:prstGeom prst="rect">
            <a:avLst/>
          </a:prstGeom>
          <a:noFill/>
          <a:ln w="0">
            <a:noFill/>
          </a:ln>
        </p:spPr>
        <p:txBody>
          <a:bodyPr lIns="90000" tIns="45000" rIns="90000" bIns="45000" anchor="t">
            <a:noAutofit/>
          </a:bodyPr>
          <a:lstStyle/>
          <a:p>
            <a:pPr marL="228600" indent="-228600" defTabSz="914400">
              <a:lnSpc>
                <a:spcPct val="90000"/>
              </a:lnSpc>
              <a:spcBef>
                <a:spcPts val="1001"/>
              </a:spcBef>
              <a:buClr>
                <a:srgbClr val="000000"/>
              </a:buClr>
              <a:buFont typeface="Arial"/>
              <a:buChar char="•"/>
            </a:pPr>
            <a:r>
              <a:rPr lang="en-US" sz="2800" b="0" u="none" strike="noStrike">
                <a:solidFill>
                  <a:schemeClr val="dk1"/>
                </a:solidFill>
                <a:uFillTx/>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Fifth level</a:t>
            </a:r>
          </a:p>
        </p:txBody>
      </p:sp>
      <p:sp>
        <p:nvSpPr>
          <p:cNvPr id="49" name="PlaceHolder 4"/>
          <p:cNvSpPr>
            <a:spLocks noGrp="1"/>
          </p:cNvSpPr>
          <p:nvPr>
            <p:ph type="body"/>
          </p:nvPr>
        </p:nvSpPr>
        <p:spPr>
          <a:xfrm>
            <a:off x="6172200" y="1681200"/>
            <a:ext cx="5182920" cy="823680"/>
          </a:xfrm>
          <a:prstGeom prst="rect">
            <a:avLst/>
          </a:prstGeom>
          <a:noFill/>
          <a:ln w="0">
            <a:noFill/>
          </a:ln>
        </p:spPr>
        <p:txBody>
          <a:bodyPr lIns="90000" tIns="45000" rIns="90000" bIns="45000" anchor="b">
            <a:noAutofit/>
          </a:bodyPr>
          <a:lstStyle/>
          <a:p>
            <a:pPr indent="0" defTabSz="914400">
              <a:lnSpc>
                <a:spcPct val="90000"/>
              </a:lnSpc>
              <a:spcBef>
                <a:spcPts val="1001"/>
              </a:spcBef>
              <a:buNone/>
              <a:tabLst>
                <a:tab pos="0" algn="l"/>
              </a:tabLst>
            </a:pPr>
            <a:r>
              <a:rPr lang="en-US" sz="2400" b="1" u="none" strike="noStrike">
                <a:solidFill>
                  <a:schemeClr val="dk1"/>
                </a:solidFill>
                <a:uFillTx/>
                <a:latin typeface="Calibri"/>
              </a:rPr>
              <a:t>Click to edit Master text styles</a:t>
            </a:r>
            <a:endParaRPr lang="en-US" sz="2400" b="0" u="none" strike="noStrike">
              <a:solidFill>
                <a:schemeClr val="dk1"/>
              </a:solidFill>
              <a:uFillTx/>
              <a:latin typeface="Calibri"/>
            </a:endParaRPr>
          </a:p>
        </p:txBody>
      </p:sp>
      <p:sp>
        <p:nvSpPr>
          <p:cNvPr id="50" name="PlaceHolder 5"/>
          <p:cNvSpPr>
            <a:spLocks noGrp="1"/>
          </p:cNvSpPr>
          <p:nvPr>
            <p:ph type="body"/>
          </p:nvPr>
        </p:nvSpPr>
        <p:spPr>
          <a:xfrm>
            <a:off x="6172200" y="2505240"/>
            <a:ext cx="5182920" cy="3684240"/>
          </a:xfrm>
          <a:prstGeom prst="rect">
            <a:avLst/>
          </a:prstGeom>
          <a:noFill/>
          <a:ln w="0">
            <a:noFill/>
          </a:ln>
        </p:spPr>
        <p:txBody>
          <a:bodyPr lIns="91440" tIns="45720" rIns="91440" bIns="45720" anchor="ctr">
            <a:noAutofit/>
          </a:bodyPr>
          <a:lstStyle/>
          <a:p>
            <a:pPr marL="228600" indent="-228600" algn="r" defTabSz="914400">
              <a:lnSpc>
                <a:spcPct val="90000"/>
              </a:lnSpc>
              <a:spcBef>
                <a:spcPts val="1001"/>
              </a:spcBef>
              <a:buClr>
                <a:srgbClr val="1C7DDB"/>
              </a:buClr>
              <a:buFont typeface="Arial"/>
              <a:buChar char="•"/>
            </a:pPr>
            <a:r>
              <a:rPr lang="en-US" sz="1600" b="0" u="none" strike="noStrike">
                <a:solidFill>
                  <a:srgbClr val="1C7DDB"/>
                </a:solidFill>
                <a:uFillTx/>
                <a:latin typeface="Abadi"/>
              </a:rPr>
              <a:t>Click to edit Master text styles</a:t>
            </a:r>
            <a:endParaRPr lang="en-US" sz="1600" b="0" u="none" strike="noStrike">
              <a:solidFill>
                <a:schemeClr val="dk1"/>
              </a:solidFill>
              <a:uFillTx/>
              <a:latin typeface="Calibri"/>
            </a:endParaRPr>
          </a:p>
          <a:p>
            <a:pPr marL="685800" lvl="1" indent="-228600" defTabSz="914400">
              <a:lnSpc>
                <a:spcPct val="90000"/>
              </a:lnSpc>
              <a:spcBef>
                <a:spcPts val="499"/>
              </a:spcBef>
              <a:buClr>
                <a:srgbClr val="000000"/>
              </a:buClr>
              <a:buFont typeface="Arial"/>
              <a:buChar char="•"/>
            </a:pPr>
            <a:r>
              <a:rPr lang="en-US" sz="2400" b="0" u="none" strike="noStrike">
                <a:solidFill>
                  <a:schemeClr val="dk1"/>
                </a:solidFill>
                <a:uFillTx/>
                <a:latin typeface="Calibri"/>
              </a:rPr>
              <a:t>Second level</a:t>
            </a:r>
          </a:p>
          <a:p>
            <a:pPr marL="1143000" lvl="2" indent="-228600" defTabSz="914400">
              <a:lnSpc>
                <a:spcPct val="90000"/>
              </a:lnSpc>
              <a:spcBef>
                <a:spcPts val="499"/>
              </a:spcBef>
              <a:buClr>
                <a:srgbClr val="000000"/>
              </a:buClr>
              <a:buFont typeface="Arial"/>
              <a:buChar char="•"/>
            </a:pPr>
            <a:r>
              <a:rPr lang="en-US" sz="2000" b="0" u="none" strike="noStrike">
                <a:solidFill>
                  <a:schemeClr val="dk1"/>
                </a:solidFill>
                <a:uFillTx/>
                <a:latin typeface="Calibri"/>
              </a:rPr>
              <a:t>Third level</a:t>
            </a:r>
          </a:p>
          <a:p>
            <a:pPr marL="1600200" lvl="3"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Fourth level</a:t>
            </a:r>
          </a:p>
          <a:p>
            <a:pPr marL="2057400" lvl="4" indent="-228600" defTabSz="914400">
              <a:lnSpc>
                <a:spcPct val="90000"/>
              </a:lnSpc>
              <a:spcBef>
                <a:spcPts val="499"/>
              </a:spcBef>
              <a:buClr>
                <a:srgbClr val="000000"/>
              </a:buClr>
              <a:buFont typeface="Arial"/>
              <a:buChar char="•"/>
            </a:pPr>
            <a:r>
              <a:rPr lang="en-US" sz="1800" b="0" u="none" strike="noStrike">
                <a:solidFill>
                  <a:schemeClr val="dk1"/>
                </a:solidFill>
                <a:uFillTx/>
                <a:latin typeface="Calibri"/>
              </a:rPr>
              <a:t>Fifth level</a:t>
            </a:r>
          </a:p>
        </p:txBody>
      </p:sp>
      <p:sp>
        <p:nvSpPr>
          <p:cNvPr id="51" name="PlaceHolder 6"/>
          <p:cNvSpPr>
            <a:spLocks noGrp="1"/>
          </p:cNvSpPr>
          <p:nvPr>
            <p:ph type="dt" idx="19"/>
          </p:nvPr>
        </p:nvSpPr>
        <p:spPr>
          <a:xfrm>
            <a:off x="838080" y="6356520"/>
            <a:ext cx="2742840" cy="364680"/>
          </a:xfrm>
          <a:prstGeom prst="rect">
            <a:avLst/>
          </a:prstGeom>
          <a:noFill/>
          <a:ln w="0">
            <a:noFill/>
          </a:ln>
        </p:spPr>
        <p:txBody>
          <a:bodyPr lIns="90000" tIns="45000" rIns="90000" bIns="45000" anchor="t">
            <a:noAutofit/>
          </a:bodyPr>
          <a:lstStyle>
            <a:lvl1pPr indent="0" defTabSz="914400">
              <a:lnSpc>
                <a:spcPct val="100000"/>
              </a:lnSpc>
              <a:buNone/>
              <a:defRPr lang="en-US" sz="1800" b="0" u="none" strike="noStrike">
                <a:solidFill>
                  <a:schemeClr val="dk1"/>
                </a:solidFill>
                <a:uFillTx/>
                <a:latin typeface="Calibri"/>
              </a:defRPr>
            </a:lvl1pPr>
          </a:lstStyle>
          <a:p>
            <a:pPr indent="0" defTabSz="914400">
              <a:lnSpc>
                <a:spcPct val="100000"/>
              </a:lnSpc>
              <a:buNone/>
            </a:pPr>
            <a:r>
              <a:rPr lang="en-US" sz="1800" b="0" u="none" strike="noStrike">
                <a:solidFill>
                  <a:schemeClr val="dk1"/>
                </a:solidFill>
                <a:uFillTx/>
                <a:latin typeface="Calibri"/>
              </a:rPr>
              <a:t> </a:t>
            </a:r>
            <a:endParaRPr lang="en-GB" sz="1800" b="0" u="none" strike="noStrike">
              <a:solidFill>
                <a:srgbClr val="000000"/>
              </a:solidFill>
              <a:uFillTx/>
              <a:latin typeface="Times New Roman"/>
            </a:endParaRPr>
          </a:p>
        </p:txBody>
      </p:sp>
      <p:sp>
        <p:nvSpPr>
          <p:cNvPr id="52" name="PlaceHolder 7"/>
          <p:cNvSpPr>
            <a:spLocks noGrp="1"/>
          </p:cNvSpPr>
          <p:nvPr>
            <p:ph type="ftr" idx="20"/>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GB" sz="1400" b="0" u="none" strike="noStrike">
                <a:solidFill>
                  <a:srgbClr val="000000"/>
                </a:solidFill>
                <a:uFillTx/>
                <a:latin typeface="Times New Roman"/>
              </a:defRPr>
            </a:lvl1pPr>
          </a:lstStyle>
          <a:p>
            <a:pPr indent="0" algn="ctr">
              <a:buNone/>
            </a:pPr>
            <a:r>
              <a:rPr lang="en-GB" sz="1400" b="0" u="none" strike="noStrike">
                <a:solidFill>
                  <a:srgbClr val="000000"/>
                </a:solidFill>
                <a:uFillTx/>
                <a:latin typeface="Times New Roman"/>
              </a:rPr>
              <a:t> </a:t>
            </a:r>
          </a:p>
        </p:txBody>
      </p:sp>
      <p:sp>
        <p:nvSpPr>
          <p:cNvPr id="53" name="PlaceHolder 8"/>
          <p:cNvSpPr>
            <a:spLocks noGrp="1"/>
          </p:cNvSpPr>
          <p:nvPr>
            <p:ph type="sldNum" idx="21"/>
          </p:nvPr>
        </p:nvSpPr>
        <p:spPr>
          <a:xfrm>
            <a:off x="8714880" y="6025680"/>
            <a:ext cx="2742840" cy="40140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E0A62CC8-6E85-45AF-AD34-D8AEE8C59A8E}" type="slidenum">
              <a:rPr lang="en-US" sz="1600" b="0" u="none" strike="noStrike">
                <a:solidFill>
                  <a:srgbClr val="1C7DDB"/>
                </a:solidFill>
                <a:uFillTx/>
                <a:latin typeface="Abadi"/>
              </a:rPr>
              <a:t>‹№›</a:t>
            </a:fld>
            <a:endParaRPr lang="en-GB" sz="1600" b="0" u="none" strike="noStrik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datasets/API_call_spacex_api.json"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0" name="TextBox 5"/>
          <p:cNvSpPr/>
          <p:nvPr/>
        </p:nvSpPr>
        <p:spPr>
          <a:xfrm>
            <a:off x="888480" y="4568760"/>
            <a:ext cx="2514240" cy="63972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100000"/>
              </a:lnSpc>
            </a:pPr>
            <a:r>
              <a:rPr lang="en-US" sz="1800" b="0" u="none" strike="noStrike">
                <a:solidFill>
                  <a:schemeClr val="lt2"/>
                </a:solidFill>
                <a:uFillTx/>
                <a:latin typeface="Abadi"/>
                <a:ea typeface="SF Pro"/>
              </a:rPr>
              <a:t>&lt;Name&gt;</a:t>
            </a:r>
            <a:endParaRPr lang="en-GB" sz="1800" b="0" u="none" strike="noStrike">
              <a:solidFill>
                <a:srgbClr val="FFFFFF"/>
              </a:solidFill>
              <a:uFillTx/>
              <a:latin typeface="Arial"/>
            </a:endParaRPr>
          </a:p>
          <a:p>
            <a:pPr defTabSz="914400">
              <a:lnSpc>
                <a:spcPct val="100000"/>
              </a:lnSpc>
            </a:pPr>
            <a:r>
              <a:rPr lang="en-US" sz="1800" b="0" u="none" strike="noStrike">
                <a:solidFill>
                  <a:schemeClr val="lt2"/>
                </a:solidFill>
                <a:uFillTx/>
                <a:latin typeface="Abadi"/>
                <a:ea typeface="SF Pro"/>
              </a:rPr>
              <a:t>&lt;Date&gt;</a:t>
            </a:r>
            <a:endParaRPr lang="en-GB" sz="1800" b="0" u="none" strike="noStrike">
              <a:solidFill>
                <a:srgbClr val="FFFFFF"/>
              </a:solidFill>
              <a:uFillTx/>
              <a:latin typeface="Arial"/>
            </a:endParaRPr>
          </a:p>
        </p:txBody>
      </p:sp>
      <p:pic>
        <p:nvPicPr>
          <p:cNvPr id="81" name="Picture 2" descr="IBM Skills Network Logo - Horizontal-noai copy.png"/>
          <p:cNvPicPr/>
          <p:nvPr/>
        </p:nvPicPr>
        <p:blipFill>
          <a:blip r:embed="rId3"/>
          <a:stretch/>
        </p:blipFill>
        <p:spPr>
          <a:xfrm>
            <a:off x="889920" y="676800"/>
            <a:ext cx="2103840" cy="628920"/>
          </a:xfrm>
          <a:prstGeom prst="rect">
            <a:avLst/>
          </a:prstGeom>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6" name="PlaceHolder 1"/>
          <p:cNvSpPr>
            <a:spLocks noGrp="1"/>
          </p:cNvSpPr>
          <p:nvPr>
            <p:ph/>
          </p:nvPr>
        </p:nvSpPr>
        <p:spPr>
          <a:xfrm>
            <a:off x="473471" y="1777312"/>
            <a:ext cx="4881809" cy="4894889"/>
          </a:xfrm>
          <a:prstGeom prst="rect">
            <a:avLst/>
          </a:prstGeom>
          <a:noFill/>
          <a:ln w="0">
            <a:noFill/>
          </a:ln>
        </p:spPr>
        <p:txBody>
          <a:bodyPr lIns="91440" tIns="45720" rIns="91440" bIns="45720" anchor="t">
            <a:noAutofit/>
          </a:bodyPr>
          <a:lstStyle/>
          <a:p>
            <a:pPr marL="228600" indent="-228600" defTabSz="914400">
              <a:lnSpc>
                <a:spcPct val="100000"/>
              </a:lnSpc>
              <a:spcBef>
                <a:spcPts val="1400"/>
              </a:spcBef>
              <a:buClr>
                <a:srgbClr val="292929"/>
              </a:buClr>
              <a:buFont typeface="Arial"/>
              <a:buChar char="•"/>
            </a:pPr>
            <a:r>
              <a:rPr lang="en-US" sz="2200" b="0" u="none" strike="noStrike" dirty="0">
                <a:solidFill>
                  <a:schemeClr val="accent3">
                    <a:lumMod val="25000"/>
                  </a:schemeClr>
                </a:solidFill>
                <a:uFillTx/>
                <a:latin typeface="Abadi"/>
              </a:rPr>
              <a:t>Web Scrapping was </a:t>
            </a:r>
            <a:r>
              <a:rPr lang="en-US" sz="2200" b="0" u="none" strike="noStrike" dirty="0" err="1">
                <a:solidFill>
                  <a:schemeClr val="accent3">
                    <a:lumMod val="25000"/>
                  </a:schemeClr>
                </a:solidFill>
                <a:uFillTx/>
                <a:latin typeface="Abadi"/>
              </a:rPr>
              <a:t>performend</a:t>
            </a:r>
            <a:r>
              <a:rPr lang="en-US" sz="2200" b="0" u="none" strike="noStrike" dirty="0">
                <a:solidFill>
                  <a:schemeClr val="accent3">
                    <a:lumMod val="25000"/>
                  </a:schemeClr>
                </a:solidFill>
                <a:uFillTx/>
                <a:latin typeface="Abadi"/>
              </a:rPr>
              <a:t> on following web page:</a:t>
            </a:r>
            <a:endParaRPr lang="en-US" sz="2200" b="0" u="none" strike="noStrike" dirty="0">
              <a:solidFill>
                <a:schemeClr val="accent3">
                  <a:lumMod val="25000"/>
                </a:schemeClr>
              </a:solidFill>
              <a:uFillTx/>
              <a:latin typeface="Calibri"/>
            </a:endParaRPr>
          </a:p>
          <a:p>
            <a:pPr marL="228600" indent="-228600" defTabSz="914400">
              <a:lnSpc>
                <a:spcPct val="90000"/>
              </a:lnSpc>
              <a:spcBef>
                <a:spcPts val="1001"/>
              </a:spcBef>
              <a:buClr>
                <a:srgbClr val="292929"/>
              </a:buClr>
              <a:buFont typeface="Arial"/>
              <a:buChar char="•"/>
            </a:pPr>
            <a:r>
              <a:rPr lang="en-US" sz="2200" b="0" u="sng" strike="noStrike" dirty="0">
                <a:solidFill>
                  <a:schemeClr val="accent3">
                    <a:lumMod val="25000"/>
                  </a:schemeClr>
                </a:solidFill>
                <a:uFillTx/>
                <a:latin typeface="Calibri"/>
                <a:ea typeface="Calibri"/>
                <a:hlinkClick r:id="rId3">
                  <a:extLst>
                    <a:ext uri="{A12FA001-AC4F-418D-AE19-62706E023703}">
                      <ahyp:hlinkClr xmlns:ahyp="http://schemas.microsoft.com/office/drawing/2018/hyperlinkcolor" val="tx"/>
                    </a:ext>
                  </a:extLst>
                </a:hlinkClick>
              </a:rPr>
              <a:t>https://en.wikipedia.org/wiki/List_of_Falcon_9_and_Falcon_Heavy_launches</a:t>
            </a:r>
            <a:endParaRPr lang="en-US" sz="2200" b="0" u="none" strike="noStrike" dirty="0">
              <a:solidFill>
                <a:schemeClr val="accent3">
                  <a:lumMod val="25000"/>
                </a:schemeClr>
              </a:solidFill>
              <a:uFillTx/>
              <a:latin typeface="Calibri"/>
            </a:endParaRPr>
          </a:p>
          <a:p>
            <a:pPr marL="228600" indent="-228600" defTabSz="914400">
              <a:lnSpc>
                <a:spcPct val="90000"/>
              </a:lnSpc>
              <a:spcBef>
                <a:spcPts val="1001"/>
              </a:spcBef>
              <a:buClr>
                <a:srgbClr val="292929"/>
              </a:buClr>
              <a:buFont typeface="Arial"/>
              <a:buChar char="•"/>
            </a:pPr>
            <a:r>
              <a:rPr lang="en-US" sz="2200" b="0" u="none" strike="noStrike" dirty="0">
                <a:solidFill>
                  <a:schemeClr val="accent3">
                    <a:lumMod val="25000"/>
                  </a:schemeClr>
                </a:solidFill>
                <a:uFillTx/>
                <a:latin typeface="Calibri"/>
                <a:ea typeface="Calibri"/>
              </a:rPr>
              <a:t>Python, </a:t>
            </a:r>
            <a:r>
              <a:rPr lang="en-US" sz="2200" b="0" u="none" strike="noStrike" dirty="0" err="1">
                <a:solidFill>
                  <a:schemeClr val="accent3">
                    <a:lumMod val="25000"/>
                  </a:schemeClr>
                </a:solidFill>
                <a:uFillTx/>
                <a:latin typeface="Calibri"/>
                <a:ea typeface="Calibri"/>
              </a:rPr>
              <a:t>BeautifulSoap</a:t>
            </a:r>
            <a:r>
              <a:rPr lang="en-US" sz="2200" b="0" u="none" strike="noStrike" dirty="0">
                <a:solidFill>
                  <a:schemeClr val="accent3">
                    <a:lumMod val="25000"/>
                  </a:schemeClr>
                </a:solidFill>
                <a:uFillTx/>
                <a:latin typeface="Calibri"/>
                <a:ea typeface="Calibri"/>
              </a:rPr>
              <a:t>, HTML-parsing, Pandas.</a:t>
            </a:r>
            <a:endParaRPr lang="en-US" sz="2200" b="0" u="none" strike="noStrike" dirty="0">
              <a:solidFill>
                <a:schemeClr val="accent3">
                  <a:lumMod val="25000"/>
                </a:schemeClr>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dirty="0">
                <a:solidFill>
                  <a:schemeClr val="accent3">
                    <a:lumMod val="25000"/>
                  </a:schemeClr>
                </a:solidFill>
                <a:uFillTx/>
                <a:latin typeface="Abadi"/>
                <a:ea typeface="Calibri"/>
              </a:rPr>
              <a:t>For more references look </a:t>
            </a:r>
            <a:r>
              <a:rPr lang="en-US" sz="2200" b="0" u="none" strike="noStrike" dirty="0" err="1">
                <a:solidFill>
                  <a:schemeClr val="accent3">
                    <a:lumMod val="25000"/>
                  </a:schemeClr>
                </a:solidFill>
                <a:uFillTx/>
                <a:latin typeface="Abadi"/>
                <a:ea typeface="Calibri"/>
              </a:rPr>
              <a:t>git</a:t>
            </a:r>
            <a:r>
              <a:rPr lang="en-US" sz="2200" b="0" u="none" strike="noStrike" dirty="0">
                <a:solidFill>
                  <a:schemeClr val="accent3">
                    <a:lumMod val="25000"/>
                  </a:schemeClr>
                </a:solidFill>
                <a:uFillTx/>
                <a:latin typeface="Abadi"/>
                <a:ea typeface="Calibri"/>
              </a:rPr>
              <a:t> repo:</a:t>
            </a:r>
            <a:endParaRPr lang="en-US" sz="2200" b="0" u="none" strike="noStrike" dirty="0">
              <a:solidFill>
                <a:schemeClr val="accent3">
                  <a:lumMod val="25000"/>
                </a:schemeClr>
              </a:solidFill>
              <a:uFillTx/>
              <a:latin typeface="Calibri"/>
            </a:endParaRPr>
          </a:p>
          <a:p>
            <a:pPr marL="685800" lvl="1" indent="-228600" defTabSz="914400">
              <a:lnSpc>
                <a:spcPct val="100000"/>
              </a:lnSpc>
              <a:spcBef>
                <a:spcPts val="1400"/>
              </a:spcBef>
              <a:buClr>
                <a:srgbClr val="292929"/>
              </a:buClr>
              <a:buFont typeface="Courier New,monospace"/>
              <a:buChar char="o"/>
            </a:pPr>
            <a:r>
              <a:rPr lang="en-US" sz="1800" b="0" strike="noStrike" dirty="0">
                <a:solidFill>
                  <a:schemeClr val="accent3">
                    <a:lumMod val="25000"/>
                  </a:schemeClr>
                </a:solidFill>
                <a:uFillTx/>
                <a:ea typeface="+mn-lt"/>
                <a:cs typeface="+mn-lt"/>
              </a:rPr>
              <a:t>https://github.com/Oleg-algebra/DataScienceCapstoneProject</a:t>
            </a:r>
            <a:r>
              <a:rPr lang="en-US" sz="1800" dirty="0">
                <a:solidFill>
                  <a:schemeClr val="accent3">
                    <a:lumMod val="25000"/>
                  </a:schemeClr>
                </a:solidFill>
                <a:ea typeface="+mn-lt"/>
                <a:cs typeface="+mn-lt"/>
              </a:rPr>
              <a:t>/blob/main/Module_1/Data-collection/jupyter-labs-webscraping.ipynb</a:t>
            </a:r>
            <a:endParaRPr lang="en-US" sz="1800" b="0" u="none" strike="noStrike">
              <a:solidFill>
                <a:schemeClr val="dk1"/>
              </a:solidFill>
              <a:uFillTx/>
              <a:latin typeface="Calibri"/>
            </a:endParaRPr>
          </a:p>
          <a:p>
            <a:pPr indent="0" defTabSz="914400">
              <a:lnSpc>
                <a:spcPct val="100000"/>
              </a:lnSpc>
              <a:spcBef>
                <a:spcPts val="1400"/>
              </a:spcBef>
              <a:buNone/>
            </a:pPr>
            <a:endParaRPr lang="en-US" sz="2200" b="0" u="none" strike="noStrike">
              <a:solidFill>
                <a:schemeClr val="dk1"/>
              </a:solidFill>
              <a:uFillTx/>
              <a:latin typeface="Calibri"/>
            </a:endParaRPr>
          </a:p>
        </p:txBody>
      </p:sp>
      <p:sp>
        <p:nvSpPr>
          <p:cNvPr id="1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defTabSz="914400">
              <a:lnSpc>
                <a:spcPct val="90000"/>
              </a:lnSpc>
            </a:pPr>
            <a:endParaRPr lang="en-US" sz="4000" b="0" u="none" strike="noStrike">
              <a:solidFill>
                <a:srgbClr val="1C7DDB"/>
              </a:solidFill>
              <a:uFillTx/>
              <a:latin typeface="Abadi"/>
              <a:ea typeface="IBM Plex Mono SemiBold"/>
            </a:endParaRPr>
          </a:p>
        </p:txBody>
      </p:sp>
      <p:sp>
        <p:nvSpPr>
          <p:cNvPr id="108"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Data Collection - Scraping</a:t>
            </a:r>
            <a:endParaRPr lang="en-GB" sz="4000" b="0" u="none" strike="noStrike">
              <a:solidFill>
                <a:srgbClr val="000000"/>
              </a:solidFill>
              <a:uFillTx/>
              <a:latin typeface="Arial"/>
            </a:endParaRPr>
          </a:p>
        </p:txBody>
      </p:sp>
      <p:sp>
        <p:nvSpPr>
          <p:cNvPr id="109" name="Content Placeholder 4"/>
          <p:cNvSpPr/>
          <p:nvPr/>
        </p:nvSpPr>
        <p:spPr>
          <a:xfrm>
            <a:off x="5910120" y="1792440"/>
            <a:ext cx="5460480" cy="4206600"/>
          </a:xfrm>
          <a:prstGeom prst="rect">
            <a:avLst/>
          </a:prstGeom>
          <a:noFill/>
          <a:ln w="0">
            <a:solidFill>
              <a:srgbClr val="0B49CB"/>
            </a:solidFill>
            <a:prstDash val="dash"/>
          </a:ln>
        </p:spPr>
        <p:style>
          <a:lnRef idx="0">
            <a:scrgbClr r="0" g="0" b="0"/>
          </a:lnRef>
          <a:fillRef idx="0">
            <a:scrgbClr r="0" g="0" b="0"/>
          </a:fillRef>
          <a:effectRef idx="0">
            <a:scrgbClr r="0" g="0" b="0"/>
          </a:effectRef>
          <a:fontRef idx="minor"/>
        </p:style>
        <p:txBody>
          <a:bodyPr anchor="t">
            <a:normAutofit/>
          </a:bodyPr>
          <a:lstStyle/>
          <a:p>
            <a:pPr defTabSz="914400">
              <a:lnSpc>
                <a:spcPct val="90000"/>
              </a:lnSpc>
              <a:spcBef>
                <a:spcPts val="1001"/>
              </a:spcBef>
              <a:tabLst>
                <a:tab pos="0" algn="l"/>
              </a:tabLst>
            </a:pPr>
            <a:endParaRPr lang="en-GB" sz="2200" b="0" u="none" strike="noStrike">
              <a:solidFill>
                <a:srgbClr val="000000"/>
              </a:solidFill>
              <a:uFillTx/>
              <a:latin typeface="Arial"/>
            </a:endParaRPr>
          </a:p>
          <a:p>
            <a:pPr defTabSz="914400">
              <a:lnSpc>
                <a:spcPct val="90000"/>
              </a:lnSpc>
              <a:spcBef>
                <a:spcPts val="1001"/>
              </a:spcBef>
              <a:tabLst>
                <a:tab pos="0" algn="l"/>
              </a:tabLst>
            </a:pPr>
            <a:endParaRPr lang="en-GB" sz="2200" b="0" u="none" strike="noStrike">
              <a:solidFill>
                <a:srgbClr val="000000"/>
              </a:solidFill>
              <a:uFillTx/>
              <a:latin typeface="Arial"/>
            </a:endParaRPr>
          </a:p>
          <a:p>
            <a:pPr defTabSz="914400">
              <a:lnSpc>
                <a:spcPct val="90000"/>
              </a:lnSpc>
              <a:spcBef>
                <a:spcPts val="1001"/>
              </a:spcBef>
              <a:tabLst>
                <a:tab pos="0" algn="l"/>
              </a:tabLst>
            </a:pPr>
            <a:endParaRPr lang="en-GB" sz="2200" b="0" u="none" strike="noStrike">
              <a:solidFill>
                <a:srgbClr val="000000"/>
              </a:solidFill>
              <a:uFillTx/>
              <a:latin typeface="Arial"/>
            </a:endParaRPr>
          </a:p>
          <a:p>
            <a:pPr defTabSz="914400">
              <a:lnSpc>
                <a:spcPct val="90000"/>
              </a:lnSpc>
              <a:spcBef>
                <a:spcPts val="1001"/>
              </a:spcBef>
              <a:tabLst>
                <a:tab pos="0" algn="l"/>
              </a:tabLst>
            </a:pPr>
            <a:endParaRPr lang="en-GB" sz="2200" b="0" u="none" strike="noStrike">
              <a:solidFill>
                <a:srgbClr val="000000"/>
              </a:solidFill>
              <a:uFillTx/>
              <a:latin typeface="Arial"/>
            </a:endParaRPr>
          </a:p>
          <a:p>
            <a:pPr defTabSz="914400">
              <a:lnSpc>
                <a:spcPct val="90000"/>
              </a:lnSpc>
              <a:spcBef>
                <a:spcPts val="1001"/>
              </a:spcBef>
              <a:tabLst>
                <a:tab pos="0" algn="l"/>
              </a:tabLst>
            </a:pPr>
            <a:r>
              <a:rPr lang="en-US" sz="2200" b="0" u="none" strike="noStrike">
                <a:solidFill>
                  <a:srgbClr val="1C7DDB"/>
                </a:solidFill>
                <a:uFillTx/>
                <a:latin typeface="Abadi"/>
              </a:rPr>
              <a:t>Place your flowchart of web scraping here</a:t>
            </a:r>
            <a:endParaRPr lang="en-GB" sz="2200" b="0" u="none" strike="noStrike">
              <a:solidFill>
                <a:srgbClr val="000000"/>
              </a:solidFill>
              <a:uFillTx/>
              <a:latin typeface="Arial"/>
            </a:endParaRPr>
          </a:p>
        </p:txBody>
      </p:sp>
      <p:pic>
        <p:nvPicPr>
          <p:cNvPr id="110" name="Рисунок 4" descr="Зображення, що містить текст, Шрифт, знімок екрана&#10;&#10;Опис створено автоматично"/>
          <p:cNvPicPr/>
          <p:nvPr/>
        </p:nvPicPr>
        <p:blipFill>
          <a:blip r:embed="rId4"/>
          <a:stretch/>
        </p:blipFill>
        <p:spPr>
          <a:xfrm>
            <a:off x="5356440" y="2326680"/>
            <a:ext cx="6095520" cy="3145680"/>
          </a:xfrm>
          <a:prstGeom prst="rect">
            <a:avLst/>
          </a:prstGeom>
          <a:ln w="0">
            <a:noFill/>
          </a:ln>
        </p:spPr>
      </p:pic>
      <p:sp>
        <p:nvSpPr>
          <p:cNvPr id="3" name="PlaceHolder 2"/>
          <p:cNvSpPr>
            <a:spLocks noGrp="1"/>
          </p:cNvSpPr>
          <p:nvPr>
            <p:ph type="sldNum" idx="1"/>
          </p:nvPr>
        </p:nvSpPr>
        <p:spPr/>
        <p:txBody>
          <a:bodyPr/>
          <a:lstStyle/>
          <a:p>
            <a:fld id="{647D5411-6C05-4C0E-8D00-374FDE59C591}" type="slidenum">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1" name="PlaceHolder 1"/>
          <p:cNvSpPr>
            <a:spLocks noGrp="1"/>
          </p:cNvSpPr>
          <p:nvPr>
            <p:ph/>
          </p:nvPr>
        </p:nvSpPr>
        <p:spPr>
          <a:xfrm>
            <a:off x="765716" y="1825560"/>
            <a:ext cx="10702093" cy="4517973"/>
          </a:xfrm>
          <a:prstGeom prst="rect">
            <a:avLst/>
          </a:prstGeom>
          <a:noFill/>
          <a:ln w="0">
            <a:noFill/>
          </a:ln>
        </p:spPr>
        <p:txBody>
          <a:bodyPr lIns="91440" tIns="45720" rIns="91440" bIns="45720" anchor="t">
            <a:noAutofit/>
          </a:bodyPr>
          <a:lstStyle/>
          <a:p>
            <a:pPr indent="0" defTabSz="914400">
              <a:lnSpc>
                <a:spcPct val="100000"/>
              </a:lnSpc>
              <a:buNone/>
            </a:pPr>
            <a:r>
              <a:rPr lang="en-US" sz="2100" b="0" u="none" strike="noStrike" dirty="0">
                <a:solidFill>
                  <a:schemeClr val="accent3">
                    <a:lumMod val="25000"/>
                  </a:schemeClr>
                </a:solidFill>
                <a:uFillTx/>
                <a:latin typeface="Abadi"/>
              </a:rPr>
              <a:t>Data processing stages:</a:t>
            </a:r>
            <a:endParaRPr lang="en-US" sz="2100" b="0" u="none" strike="noStrike" dirty="0">
              <a:solidFill>
                <a:schemeClr val="accent3">
                  <a:lumMod val="25000"/>
                </a:schemeClr>
              </a:solidFill>
              <a:uFillTx/>
              <a:latin typeface="Calibri"/>
            </a:endParaRPr>
          </a:p>
          <a:p>
            <a:pPr marL="457200" lvl="1" indent="-323850" defTabSz="914400">
              <a:lnSpc>
                <a:spcPct val="100000"/>
              </a:lnSpc>
              <a:buClr>
                <a:srgbClr val="292929"/>
              </a:buClr>
              <a:buFont typeface="Courier New"/>
              <a:buChar char="o"/>
            </a:pPr>
            <a:r>
              <a:rPr lang="en-US" sz="2100" b="0" u="none" strike="noStrike" dirty="0">
                <a:solidFill>
                  <a:schemeClr val="accent3">
                    <a:lumMod val="25000"/>
                  </a:schemeClr>
                </a:solidFill>
                <a:uFillTx/>
                <a:latin typeface="Abadi"/>
              </a:rPr>
              <a:t>Determine what type of characteristics available, features and their data type.</a:t>
            </a:r>
            <a:endParaRPr lang="en-US" sz="2100" b="0" u="none" strike="noStrike" dirty="0">
              <a:solidFill>
                <a:schemeClr val="accent3">
                  <a:lumMod val="25000"/>
                </a:schemeClr>
              </a:solidFill>
              <a:uFillTx/>
              <a:latin typeface="Calibri"/>
              <a:ea typeface="Calibri"/>
              <a:cs typeface="Calibri"/>
            </a:endParaRPr>
          </a:p>
          <a:p>
            <a:pPr marL="457200" lvl="1" indent="-323850" defTabSz="914400">
              <a:lnSpc>
                <a:spcPct val="100000"/>
              </a:lnSpc>
              <a:buClr>
                <a:srgbClr val="292929"/>
              </a:buClr>
              <a:buFont typeface="Courier New"/>
              <a:buChar char="o"/>
            </a:pPr>
            <a:r>
              <a:rPr lang="en-US" sz="2100" b="0" u="none" strike="noStrike" dirty="0">
                <a:solidFill>
                  <a:schemeClr val="accent3">
                    <a:lumMod val="25000"/>
                  </a:schemeClr>
                </a:solidFill>
                <a:uFillTx/>
                <a:latin typeface="Abadi"/>
              </a:rPr>
              <a:t>Perform simple data analysis</a:t>
            </a:r>
            <a:endParaRPr lang="en-US" sz="2100" b="0" u="none" strike="noStrike" dirty="0">
              <a:solidFill>
                <a:schemeClr val="accent3">
                  <a:lumMod val="25000"/>
                </a:schemeClr>
              </a:solidFill>
              <a:uFillTx/>
              <a:latin typeface="Calibri"/>
              <a:ea typeface="Calibri"/>
              <a:cs typeface="Calibri"/>
            </a:endParaRPr>
          </a:p>
          <a:p>
            <a:pPr marL="914400" lvl="2" indent="-287655" defTabSz="914400">
              <a:lnSpc>
                <a:spcPct val="100000"/>
              </a:lnSpc>
              <a:buClr>
                <a:srgbClr val="292929"/>
              </a:buClr>
              <a:buFont typeface="Wingdings" charset="2"/>
              <a:buChar char=""/>
            </a:pPr>
            <a:r>
              <a:rPr lang="en-US" sz="2100" b="0" u="none" strike="noStrike" dirty="0">
                <a:solidFill>
                  <a:schemeClr val="accent3">
                    <a:lumMod val="25000"/>
                  </a:schemeClr>
                </a:solidFill>
                <a:uFillTx/>
                <a:latin typeface="Abadi"/>
                <a:ea typeface="Calibri"/>
              </a:rPr>
              <a:t>What types of orbit are used</a:t>
            </a:r>
            <a:endParaRPr lang="en-US" sz="2100" b="0" u="none" strike="noStrike" dirty="0">
              <a:solidFill>
                <a:schemeClr val="accent3">
                  <a:lumMod val="25000"/>
                </a:schemeClr>
              </a:solidFill>
              <a:uFillTx/>
              <a:latin typeface="Calibri"/>
              <a:ea typeface="Calibri"/>
              <a:cs typeface="Calibri"/>
            </a:endParaRPr>
          </a:p>
          <a:p>
            <a:pPr marL="914400" lvl="2" indent="-287655" defTabSz="914400">
              <a:lnSpc>
                <a:spcPct val="100000"/>
              </a:lnSpc>
              <a:buClr>
                <a:srgbClr val="292929"/>
              </a:buClr>
              <a:buFont typeface="Wingdings" charset="2"/>
              <a:buChar char=""/>
            </a:pPr>
            <a:r>
              <a:rPr lang="en-US" sz="2100" b="0" u="none" strike="noStrike" dirty="0">
                <a:solidFill>
                  <a:schemeClr val="accent3">
                    <a:lumMod val="25000"/>
                  </a:schemeClr>
                </a:solidFill>
                <a:uFillTx/>
                <a:latin typeface="Abadi"/>
                <a:ea typeface="Calibri"/>
              </a:rPr>
              <a:t>How many different launch sites we have</a:t>
            </a:r>
            <a:endParaRPr lang="en-US" sz="2100" b="0" u="none" strike="noStrike" dirty="0">
              <a:solidFill>
                <a:schemeClr val="accent3">
                  <a:lumMod val="25000"/>
                </a:schemeClr>
              </a:solidFill>
              <a:uFillTx/>
              <a:latin typeface="Calibri"/>
              <a:ea typeface="Calibri"/>
              <a:cs typeface="Calibri"/>
            </a:endParaRPr>
          </a:p>
          <a:p>
            <a:pPr marL="914400" lvl="2" indent="-287655" defTabSz="914400">
              <a:lnSpc>
                <a:spcPct val="100000"/>
              </a:lnSpc>
              <a:buClr>
                <a:srgbClr val="292929"/>
              </a:buClr>
              <a:buFont typeface="Wingdings" charset="2"/>
              <a:buChar char=""/>
            </a:pPr>
            <a:r>
              <a:rPr lang="en-US" sz="2100" b="0" u="none" strike="noStrike" dirty="0">
                <a:solidFill>
                  <a:schemeClr val="accent3">
                    <a:lumMod val="25000"/>
                  </a:schemeClr>
                </a:solidFill>
                <a:uFillTx/>
                <a:latin typeface="Abadi"/>
                <a:ea typeface="Calibri"/>
              </a:rPr>
              <a:t>Calculate number of launches on different sites</a:t>
            </a:r>
            <a:endParaRPr lang="en-US" sz="2100" b="0" u="none" strike="noStrike" dirty="0">
              <a:solidFill>
                <a:schemeClr val="accent3">
                  <a:lumMod val="25000"/>
                </a:schemeClr>
              </a:solidFill>
              <a:uFillTx/>
              <a:latin typeface="Calibri"/>
              <a:ea typeface="Calibri"/>
              <a:cs typeface="Calibri"/>
            </a:endParaRPr>
          </a:p>
          <a:p>
            <a:pPr marL="457200" lvl="1" indent="-323850" defTabSz="914400">
              <a:lnSpc>
                <a:spcPct val="100000"/>
              </a:lnSpc>
              <a:buClr>
                <a:srgbClr val="292929"/>
              </a:buClr>
              <a:buFont typeface="Courier New"/>
              <a:buChar char="o"/>
            </a:pPr>
            <a:r>
              <a:rPr lang="en-US" sz="2100" b="0" u="none" strike="noStrike" dirty="0">
                <a:solidFill>
                  <a:schemeClr val="accent3">
                    <a:lumMod val="25000"/>
                  </a:schemeClr>
                </a:solidFill>
                <a:uFillTx/>
                <a:latin typeface="Abadi"/>
                <a:ea typeface="Calibri"/>
              </a:rPr>
              <a:t>Explore what type of outcomes are present and change them binary </a:t>
            </a:r>
            <a:r>
              <a:rPr lang="en-US" sz="2100" b="0" u="none" strike="noStrike" dirty="0" err="1">
                <a:solidFill>
                  <a:schemeClr val="accent3">
                    <a:lumMod val="25000"/>
                  </a:schemeClr>
                </a:solidFill>
                <a:uFillTx/>
                <a:latin typeface="Abadi"/>
                <a:ea typeface="Calibri"/>
              </a:rPr>
              <a:t>represantation</a:t>
            </a:r>
            <a:r>
              <a:rPr lang="en-US" sz="2100" b="0" u="none" strike="noStrike" dirty="0">
                <a:solidFill>
                  <a:schemeClr val="accent3">
                    <a:lumMod val="25000"/>
                  </a:schemeClr>
                </a:solidFill>
                <a:uFillTx/>
                <a:latin typeface="Abadi"/>
                <a:ea typeface="Calibri"/>
              </a:rPr>
              <a:t>(Success or Failure).</a:t>
            </a:r>
            <a:endParaRPr lang="en-US" sz="2100" b="0" u="none" strike="noStrike" dirty="0">
              <a:solidFill>
                <a:schemeClr val="accent3">
                  <a:lumMod val="25000"/>
                </a:schemeClr>
              </a:solidFill>
              <a:uFillTx/>
              <a:latin typeface="Calibri"/>
              <a:ea typeface="Calibri"/>
              <a:cs typeface="Calibri"/>
            </a:endParaRPr>
          </a:p>
          <a:p>
            <a:pPr marL="457200" lvl="1" indent="-323850" defTabSz="914400">
              <a:lnSpc>
                <a:spcPct val="100000"/>
              </a:lnSpc>
              <a:buClr>
                <a:srgbClr val="292929"/>
              </a:buClr>
              <a:buFont typeface="Courier New"/>
              <a:buChar char="o"/>
            </a:pPr>
            <a:r>
              <a:rPr lang="en-US" sz="2100" b="0" u="none" strike="noStrike" dirty="0">
                <a:solidFill>
                  <a:schemeClr val="accent3">
                    <a:lumMod val="25000"/>
                  </a:schemeClr>
                </a:solidFill>
                <a:uFillTx/>
                <a:latin typeface="Abadi"/>
                <a:ea typeface="Calibri"/>
              </a:rPr>
              <a:t>Export data frame to .csv file.</a:t>
            </a:r>
            <a:endParaRPr lang="en-US" sz="2100" b="0" u="none" strike="noStrike" dirty="0">
              <a:solidFill>
                <a:schemeClr val="accent3">
                  <a:lumMod val="25000"/>
                </a:schemeClr>
              </a:solidFill>
              <a:uFillTx/>
              <a:latin typeface="Calibri"/>
              <a:ea typeface="Calibri"/>
              <a:cs typeface="Calibri"/>
            </a:endParaRPr>
          </a:p>
          <a:p>
            <a:pPr indent="0" defTabSz="914400">
              <a:lnSpc>
                <a:spcPct val="100000"/>
              </a:lnSpc>
              <a:buNone/>
            </a:pPr>
            <a:endParaRPr lang="en-US" sz="1800" b="0" u="none" strike="noStrike">
              <a:solidFill>
                <a:schemeClr val="dk1"/>
              </a:solidFill>
              <a:uFillTx/>
              <a:latin typeface="Calibri"/>
            </a:endParaRPr>
          </a:p>
          <a:p>
            <a:pPr indent="0" defTabSz="914400">
              <a:lnSpc>
                <a:spcPct val="100000"/>
              </a:lnSpc>
              <a:buNone/>
            </a:pPr>
            <a:r>
              <a:rPr lang="en-US" sz="1800" b="1" u="none" strike="noStrike" dirty="0">
                <a:solidFill>
                  <a:schemeClr val="dk1"/>
                </a:solidFill>
                <a:uFillTx/>
                <a:latin typeface="Calibri"/>
                <a:ea typeface="Calibri"/>
              </a:rPr>
              <a:t>GitHub: </a:t>
            </a:r>
            <a:r>
              <a:rPr lang="en-US" sz="1800" u="none" strike="noStrike" dirty="0">
                <a:solidFill>
                  <a:schemeClr val="dk1"/>
                </a:solidFill>
                <a:uFillTx/>
                <a:ea typeface="+mn-lt"/>
                <a:cs typeface="+mn-lt"/>
              </a:rPr>
              <a:t>https://github.com/Oleg-algebra/DataScienceCapstoneProject/</a:t>
            </a:r>
            <a:r>
              <a:rPr lang="en-US" sz="1800" dirty="0">
                <a:solidFill>
                  <a:schemeClr val="dk1"/>
                </a:solidFill>
                <a:ea typeface="+mn-lt"/>
                <a:cs typeface="+mn-lt"/>
              </a:rPr>
              <a:t>blob</a:t>
            </a:r>
            <a:r>
              <a:rPr lang="en-US" sz="1800" u="none" strike="noStrike" dirty="0">
                <a:solidFill>
                  <a:schemeClr val="dk1"/>
                </a:solidFill>
                <a:uFillTx/>
                <a:ea typeface="+mn-lt"/>
                <a:cs typeface="+mn-lt"/>
              </a:rPr>
              <a:t>/main</a:t>
            </a:r>
            <a:r>
              <a:rPr lang="en-US" sz="1800" dirty="0">
                <a:solidFill>
                  <a:schemeClr val="dk1"/>
                </a:solidFill>
                <a:ea typeface="+mn-lt"/>
                <a:cs typeface="+mn-lt"/>
              </a:rPr>
              <a:t>/Module_1/Data-collection/labs-jupyter-spacex-Data%20wrangling.ipynb</a:t>
            </a:r>
            <a:endParaRPr lang="en-US" sz="1800" b="0" u="none" strike="noStrike">
              <a:solidFill>
                <a:schemeClr val="dk1"/>
              </a:solidFill>
              <a:uFillTx/>
              <a:latin typeface="Calibri"/>
            </a:endParaRPr>
          </a:p>
        </p:txBody>
      </p:sp>
      <p:sp>
        <p:nvSpPr>
          <p:cNvPr id="11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Data Wrangling</a:t>
            </a:r>
            <a:endParaRPr lang="en-GB" sz="4000" b="0" u="none" strike="noStrike">
              <a:solidFill>
                <a:srgbClr val="000000"/>
              </a:solidFill>
              <a:uFillTx/>
              <a:latin typeface="Arial"/>
            </a:endParaRPr>
          </a:p>
        </p:txBody>
      </p:sp>
      <p:sp>
        <p:nvSpPr>
          <p:cNvPr id="3" name="PlaceHolder 2"/>
          <p:cNvSpPr>
            <a:spLocks noGrp="1"/>
          </p:cNvSpPr>
          <p:nvPr>
            <p:ph type="sldNum" idx="1"/>
          </p:nvPr>
        </p:nvSpPr>
        <p:spPr/>
        <p:txBody>
          <a:bodyPr/>
          <a:lstStyle/>
          <a:p>
            <a:fld id="{A050DE0F-B88D-492F-9343-B39FC41254EC}" type="slidenum">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3" name="PlaceHolder 1"/>
          <p:cNvSpPr>
            <a:spLocks noGrp="1"/>
          </p:cNvSpPr>
          <p:nvPr>
            <p:ph/>
          </p:nvPr>
        </p:nvSpPr>
        <p:spPr>
          <a:xfrm>
            <a:off x="695160" y="1504800"/>
            <a:ext cx="9745200" cy="4350960"/>
          </a:xfrm>
          <a:prstGeom prst="rect">
            <a:avLst/>
          </a:prstGeom>
          <a:noFill/>
          <a:ln w="0">
            <a:noFill/>
          </a:ln>
        </p:spPr>
        <p:txBody>
          <a:bodyPr lIns="91440" tIns="45720" rIns="91440" bIns="45720" anchor="t">
            <a:noAutofit/>
          </a:bodyPr>
          <a:lstStyle/>
          <a:p>
            <a:pPr indent="0" defTabSz="914400">
              <a:lnSpc>
                <a:spcPct val="100000"/>
              </a:lnSpc>
              <a:spcBef>
                <a:spcPts val="1400"/>
              </a:spcBef>
              <a:buNone/>
            </a:pPr>
            <a:endParaRPr lang="en-US" sz="2200" b="0" u="none" strike="noStrike">
              <a:solidFill>
                <a:schemeClr val="dk1"/>
              </a:solidFill>
              <a:uFillTx/>
              <a:latin typeface="Calibri"/>
            </a:endParaRPr>
          </a:p>
          <a:p>
            <a:pPr marL="431800" indent="-323850" defTabSz="914400">
              <a:lnSpc>
                <a:spcPct val="100000"/>
              </a:lnSpc>
              <a:buClr>
                <a:srgbClr val="000000"/>
              </a:buClr>
              <a:buFont typeface="Wingdings" charset="2"/>
              <a:buChar char=""/>
            </a:pPr>
            <a:r>
              <a:rPr lang="en-US" sz="2200" b="0" u="none" strike="noStrike" dirty="0">
                <a:solidFill>
                  <a:schemeClr val="dk1"/>
                </a:solidFill>
                <a:uFillTx/>
                <a:latin typeface="Calibri"/>
              </a:rPr>
              <a:t>Main charts that were used:</a:t>
            </a:r>
            <a:endParaRPr lang="en-US" sz="2200" b="0" u="none" strike="noStrike" dirty="0">
              <a:solidFill>
                <a:schemeClr val="dk1"/>
              </a:solidFill>
              <a:uFillTx/>
              <a:latin typeface="Calibri"/>
              <a:ea typeface="Calibri"/>
              <a:cs typeface="Calibri"/>
            </a:endParaRPr>
          </a:p>
          <a:p>
            <a:pPr marL="863600" lvl="1" indent="-323850" defTabSz="914400">
              <a:lnSpc>
                <a:spcPct val="90000"/>
              </a:lnSpc>
              <a:spcBef>
                <a:spcPts val="1134"/>
              </a:spcBef>
              <a:buClr>
                <a:srgbClr val="000000"/>
              </a:buClr>
              <a:buSzPct val="75000"/>
              <a:buFont typeface="Symbol" charset="2"/>
              <a:buChar char=""/>
            </a:pPr>
            <a:r>
              <a:rPr lang="en-US" sz="2200" b="1" u="none" strike="noStrike" dirty="0">
                <a:solidFill>
                  <a:schemeClr val="dk1"/>
                </a:solidFill>
                <a:uFillTx/>
                <a:latin typeface="Calibri"/>
              </a:rPr>
              <a:t>Scatter plot</a:t>
            </a:r>
            <a:r>
              <a:rPr lang="en-US" sz="2200" b="0" u="none" strike="noStrike" dirty="0">
                <a:solidFill>
                  <a:schemeClr val="dk1"/>
                </a:solidFill>
                <a:uFillTx/>
                <a:latin typeface="Calibri"/>
              </a:rPr>
              <a:t> – to determine </a:t>
            </a:r>
            <a:r>
              <a:rPr lang="en-US" sz="2200" b="0" u="none" strike="noStrike" dirty="0" err="1">
                <a:solidFill>
                  <a:schemeClr val="dk1"/>
                </a:solidFill>
                <a:uFillTx/>
                <a:latin typeface="Calibri"/>
              </a:rPr>
              <a:t>relashionships</a:t>
            </a:r>
            <a:r>
              <a:rPr lang="en-US" sz="2200" b="0" u="none" strike="noStrike" dirty="0">
                <a:solidFill>
                  <a:schemeClr val="dk1"/>
                </a:solidFill>
                <a:uFillTx/>
                <a:latin typeface="Calibri"/>
              </a:rPr>
              <a:t> between different features.</a:t>
            </a:r>
            <a:endParaRPr lang="en-US" sz="2200" b="0" u="none" strike="noStrike" dirty="0">
              <a:solidFill>
                <a:schemeClr val="dk1"/>
              </a:solidFill>
              <a:uFillTx/>
              <a:latin typeface="Calibri"/>
              <a:ea typeface="Calibri"/>
              <a:cs typeface="Calibri"/>
            </a:endParaRPr>
          </a:p>
          <a:p>
            <a:pPr marL="863600" lvl="1" indent="-323850" defTabSz="914400">
              <a:lnSpc>
                <a:spcPct val="90000"/>
              </a:lnSpc>
              <a:spcBef>
                <a:spcPts val="1134"/>
              </a:spcBef>
              <a:buClr>
                <a:srgbClr val="000000"/>
              </a:buClr>
              <a:buSzPct val="75000"/>
              <a:buFont typeface="Symbol" charset="2"/>
              <a:buChar char=""/>
            </a:pPr>
            <a:r>
              <a:rPr lang="en-US" sz="2200" b="1" u="none" strike="noStrike" dirty="0">
                <a:solidFill>
                  <a:schemeClr val="dk1"/>
                </a:solidFill>
                <a:uFillTx/>
                <a:latin typeface="Calibri"/>
              </a:rPr>
              <a:t>Line plot</a:t>
            </a:r>
            <a:r>
              <a:rPr lang="en-US" sz="2200" b="0" u="none" strike="noStrike" dirty="0">
                <a:solidFill>
                  <a:schemeClr val="dk1"/>
                </a:solidFill>
                <a:uFillTx/>
                <a:latin typeface="Calibri"/>
              </a:rPr>
              <a:t> – to determine main trend of success rate through years</a:t>
            </a:r>
            <a:endParaRPr lang="en-US" sz="2200" b="0" u="none" strike="noStrike" dirty="0">
              <a:solidFill>
                <a:schemeClr val="dk1"/>
              </a:solidFill>
              <a:uFillTx/>
              <a:latin typeface="Calibri"/>
              <a:ea typeface="Calibri"/>
              <a:cs typeface="Calibri"/>
            </a:endParaRPr>
          </a:p>
          <a:p>
            <a:pPr marL="863600" lvl="1" indent="-323850" defTabSz="914400">
              <a:lnSpc>
                <a:spcPct val="90000"/>
              </a:lnSpc>
              <a:spcBef>
                <a:spcPts val="1191"/>
              </a:spcBef>
              <a:spcAft>
                <a:spcPts val="992"/>
              </a:spcAft>
              <a:buClr>
                <a:srgbClr val="000000"/>
              </a:buClr>
              <a:buSzPct val="75000"/>
              <a:buFont typeface="Symbol" charset="2"/>
              <a:buChar char=""/>
            </a:pPr>
            <a:r>
              <a:rPr lang="en-US" sz="2200" b="1" u="none" strike="noStrike" dirty="0">
                <a:solidFill>
                  <a:schemeClr val="dk1"/>
                </a:solidFill>
                <a:uFillTx/>
                <a:latin typeface="Calibri"/>
              </a:rPr>
              <a:t>Bar plot</a:t>
            </a:r>
            <a:r>
              <a:rPr lang="en-US" sz="2200" b="0" u="none" strike="noStrike" dirty="0">
                <a:solidFill>
                  <a:schemeClr val="dk1"/>
                </a:solidFill>
                <a:uFillTx/>
                <a:latin typeface="Calibri"/>
              </a:rPr>
              <a:t> – to visualize the relationship between success rate of each orbit type</a:t>
            </a:r>
            <a:endParaRPr lang="en-US" sz="2200" b="1" u="none" strike="noStrike" dirty="0">
              <a:solidFill>
                <a:schemeClr val="dk1"/>
              </a:solidFill>
              <a:uFillTx/>
              <a:latin typeface="Calibri"/>
              <a:ea typeface="Calibri"/>
              <a:cs typeface="Calibri"/>
            </a:endParaRPr>
          </a:p>
          <a:p>
            <a:pPr indent="0" defTabSz="914400">
              <a:lnSpc>
                <a:spcPct val="100000"/>
              </a:lnSpc>
              <a:buNone/>
            </a:pPr>
            <a:endParaRPr lang="en-US" sz="1800" b="0" u="none" strike="noStrike">
              <a:solidFill>
                <a:schemeClr val="dk1"/>
              </a:solidFill>
              <a:uFillTx/>
              <a:latin typeface="Calibri"/>
              <a:ea typeface="Calibri"/>
              <a:cs typeface="Calibri"/>
            </a:endParaRPr>
          </a:p>
          <a:p>
            <a:pPr indent="0" defTabSz="914400">
              <a:lnSpc>
                <a:spcPct val="100000"/>
              </a:lnSpc>
              <a:buNone/>
            </a:pPr>
            <a:r>
              <a:rPr lang="en-US" sz="1800" b="1" u="none" strike="noStrike" dirty="0">
                <a:solidFill>
                  <a:schemeClr val="dk1"/>
                </a:solidFill>
                <a:uFillTx/>
                <a:latin typeface="Calibri"/>
                <a:ea typeface="Calibri"/>
              </a:rPr>
              <a:t>GitHub: </a:t>
            </a:r>
            <a:endParaRPr lang="en-US" sz="1800" b="0" u="none" strike="noStrike">
              <a:solidFill>
                <a:schemeClr val="dk1"/>
              </a:solidFill>
              <a:uFillTx/>
              <a:latin typeface="Calibri"/>
            </a:endParaRPr>
          </a:p>
          <a:p>
            <a:pPr indent="0" defTabSz="914400">
              <a:lnSpc>
                <a:spcPct val="100000"/>
              </a:lnSpc>
              <a:buNone/>
            </a:pPr>
            <a:r>
              <a:rPr lang="en-US" sz="1800" b="1" u="none" strike="noStrike" dirty="0">
                <a:solidFill>
                  <a:schemeClr val="dk1"/>
                </a:solidFill>
                <a:uFillTx/>
                <a:latin typeface="Calibri"/>
                <a:ea typeface="Calibri"/>
              </a:rPr>
              <a:t>https://github.com/Oleg-algebra/DataScienceCapstoneProject/blob/main/Module_2/edadataviz.ipynb</a:t>
            </a:r>
            <a:endParaRPr lang="en-US" sz="1800" b="0" u="none" strike="noStrike">
              <a:solidFill>
                <a:schemeClr val="dk1"/>
              </a:solidFill>
              <a:uFillTx/>
              <a:latin typeface="Calibri"/>
            </a:endParaRPr>
          </a:p>
        </p:txBody>
      </p:sp>
      <p:sp>
        <p:nvSpPr>
          <p:cNvPr id="11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EDA with Data Visualization</a:t>
            </a:r>
            <a:endParaRPr lang="en-GB" sz="4000" b="0" u="none" strike="noStrike">
              <a:solidFill>
                <a:srgbClr val="000000"/>
              </a:solidFill>
              <a:uFillTx/>
              <a:latin typeface="Arial"/>
            </a:endParaRPr>
          </a:p>
        </p:txBody>
      </p:sp>
      <p:sp>
        <p:nvSpPr>
          <p:cNvPr id="3" name="PlaceHolder 2"/>
          <p:cNvSpPr>
            <a:spLocks noGrp="1"/>
          </p:cNvSpPr>
          <p:nvPr>
            <p:ph type="sldNum" idx="1"/>
          </p:nvPr>
        </p:nvSpPr>
        <p:spPr/>
        <p:txBody>
          <a:bodyPr/>
          <a:lstStyle/>
          <a:p>
            <a:fld id="{929D5591-DE4A-4532-AC16-9E0D2DAFFC2D}" type="slidenum">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5" name="PlaceHolder 1"/>
          <p:cNvSpPr>
            <a:spLocks noGrp="1"/>
          </p:cNvSpPr>
          <p:nvPr>
            <p:ph/>
          </p:nvPr>
        </p:nvSpPr>
        <p:spPr>
          <a:xfrm>
            <a:off x="770040" y="1378440"/>
            <a:ext cx="10542240" cy="5348160"/>
          </a:xfrm>
          <a:prstGeom prst="rect">
            <a:avLst/>
          </a:prstGeom>
          <a:noFill/>
          <a:ln w="0">
            <a:noFill/>
          </a:ln>
        </p:spPr>
        <p:txBody>
          <a:bodyPr lIns="91440" tIns="45720" rIns="91440" bIns="45720" anchor="t">
            <a:noAutofit/>
          </a:bodyPr>
          <a:lstStyle/>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rPr>
              <a:t>%</a:t>
            </a:r>
            <a:r>
              <a:rPr lang="en-US" sz="1300" b="0" u="none" strike="noStrike" dirty="0" err="1">
                <a:solidFill>
                  <a:schemeClr val="dk1"/>
                </a:solidFill>
                <a:uFillTx/>
                <a:latin typeface="Courier New"/>
              </a:rPr>
              <a:t>sql</a:t>
            </a:r>
            <a:r>
              <a:rPr lang="en-US" sz="1300" b="0" u="none" strike="noStrike" dirty="0">
                <a:solidFill>
                  <a:schemeClr val="dk1"/>
                </a:solidFill>
                <a:uFillTx/>
                <a:latin typeface="Courier New"/>
              </a:rPr>
              <a:t> select distinct "</a:t>
            </a:r>
            <a:r>
              <a:rPr lang="en-US" sz="1300" b="0" u="none" strike="noStrike" dirty="0" err="1">
                <a:solidFill>
                  <a:schemeClr val="dk1"/>
                </a:solidFill>
                <a:uFillTx/>
                <a:latin typeface="Courier New"/>
              </a:rPr>
              <a:t>Launch_Site</a:t>
            </a:r>
            <a:r>
              <a:rPr lang="en-US" sz="1300" b="0" u="none" strike="noStrike" dirty="0">
                <a:solidFill>
                  <a:schemeClr val="dk1"/>
                </a:solidFill>
                <a:uFillTx/>
                <a:latin typeface="Courier New"/>
              </a:rPr>
              <a:t>" from SPACEXTABLE</a:t>
            </a:r>
            <a:endParaRPr lang="en-US" sz="1300" b="0" u="none" strike="noStrike" dirty="0">
              <a:solidFill>
                <a:schemeClr val="dk1"/>
              </a:solidFill>
              <a:uFillTx/>
              <a:latin typeface="Courier New"/>
              <a:ea typeface="Courier New"/>
              <a:cs typeface="Courier New"/>
            </a:endParaRPr>
          </a:p>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ea typeface="Courier New"/>
              </a:rPr>
              <a:t>%</a:t>
            </a:r>
            <a:r>
              <a:rPr lang="en-US" sz="1300" b="0" u="none" strike="noStrike" dirty="0" err="1">
                <a:solidFill>
                  <a:schemeClr val="dk1"/>
                </a:solidFill>
                <a:uFillTx/>
                <a:latin typeface="Courier New"/>
                <a:ea typeface="Courier New"/>
              </a:rPr>
              <a:t>sql</a:t>
            </a:r>
            <a:r>
              <a:rPr lang="en-US" sz="1300" b="0" u="none" strike="noStrike" dirty="0">
                <a:solidFill>
                  <a:schemeClr val="dk1"/>
                </a:solidFill>
                <a:uFillTx/>
                <a:latin typeface="Courier New"/>
                <a:ea typeface="Courier New"/>
              </a:rPr>
              <a:t> select * from SPACEXTABLE where "</a:t>
            </a:r>
            <a:r>
              <a:rPr lang="en-US" sz="1300" b="0" u="none" strike="noStrike" dirty="0" err="1">
                <a:solidFill>
                  <a:schemeClr val="dk1"/>
                </a:solidFill>
                <a:uFillTx/>
                <a:latin typeface="Courier New"/>
                <a:ea typeface="Courier New"/>
              </a:rPr>
              <a:t>Launch_Site</a:t>
            </a:r>
            <a:r>
              <a:rPr lang="en-US" sz="1300" b="0" u="none" strike="noStrike" dirty="0">
                <a:solidFill>
                  <a:schemeClr val="dk1"/>
                </a:solidFill>
                <a:uFillTx/>
                <a:latin typeface="Courier New"/>
                <a:ea typeface="Courier New"/>
              </a:rPr>
              <a:t>" like "CCA%"  limit 5</a:t>
            </a:r>
            <a:endParaRPr lang="en-US" sz="1300" b="0" u="none" strike="noStrike" dirty="0">
              <a:solidFill>
                <a:schemeClr val="dk1"/>
              </a:solidFill>
              <a:uFillTx/>
              <a:latin typeface="Courier New"/>
              <a:ea typeface="Courier New"/>
              <a:cs typeface="Courier New"/>
            </a:endParaRPr>
          </a:p>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ea typeface="Courier New"/>
              </a:rPr>
              <a:t>%</a:t>
            </a:r>
            <a:r>
              <a:rPr lang="en-US" sz="1300" b="0" u="none" strike="noStrike" dirty="0" err="1">
                <a:solidFill>
                  <a:schemeClr val="dk1"/>
                </a:solidFill>
                <a:uFillTx/>
                <a:latin typeface="Courier New"/>
                <a:ea typeface="Courier New"/>
              </a:rPr>
              <a:t>sql</a:t>
            </a:r>
            <a:r>
              <a:rPr lang="en-US" sz="1300" b="0" u="none" strike="noStrike" dirty="0">
                <a:solidFill>
                  <a:schemeClr val="dk1"/>
                </a:solidFill>
                <a:uFillTx/>
                <a:latin typeface="Courier New"/>
                <a:ea typeface="Courier New"/>
              </a:rPr>
              <a:t> select sum(PAYLOAD_MASS__KG_) from SPACEXTABLE where "Customer" = 'NASA (CRS)'</a:t>
            </a:r>
            <a:endParaRPr lang="en-US" sz="1300" b="0" u="none" strike="noStrike" dirty="0">
              <a:solidFill>
                <a:schemeClr val="dk1"/>
              </a:solidFill>
              <a:uFillTx/>
              <a:latin typeface="Courier New"/>
              <a:ea typeface="Courier New"/>
              <a:cs typeface="Courier New"/>
            </a:endParaRPr>
          </a:p>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ea typeface="Courier New"/>
              </a:rPr>
              <a:t>%</a:t>
            </a:r>
            <a:r>
              <a:rPr lang="en-US" sz="1300" b="0" u="none" strike="noStrike" dirty="0" err="1">
                <a:solidFill>
                  <a:schemeClr val="dk1"/>
                </a:solidFill>
                <a:uFillTx/>
                <a:latin typeface="Courier New"/>
                <a:ea typeface="Courier New"/>
              </a:rPr>
              <a:t>sql</a:t>
            </a:r>
            <a:r>
              <a:rPr lang="en-US" sz="1300" b="0" u="none" strike="noStrike" dirty="0">
                <a:solidFill>
                  <a:schemeClr val="dk1"/>
                </a:solidFill>
                <a:uFillTx/>
                <a:latin typeface="Courier New"/>
                <a:ea typeface="Courier New"/>
              </a:rPr>
              <a:t> select avg(PAYLOAD_MASS__KG_) from SPACEXTABLE where "</a:t>
            </a:r>
            <a:r>
              <a:rPr lang="en-US" sz="1300" b="0" u="none" strike="noStrike" dirty="0" err="1">
                <a:solidFill>
                  <a:schemeClr val="dk1"/>
                </a:solidFill>
                <a:uFillTx/>
                <a:latin typeface="Courier New"/>
                <a:ea typeface="Courier New"/>
              </a:rPr>
              <a:t>Booster_Version</a:t>
            </a:r>
            <a:r>
              <a:rPr lang="en-US" sz="1300" b="0" u="none" strike="noStrike" dirty="0">
                <a:solidFill>
                  <a:schemeClr val="dk1"/>
                </a:solidFill>
                <a:uFillTx/>
                <a:latin typeface="Courier New"/>
                <a:ea typeface="Courier New"/>
              </a:rPr>
              <a:t>" = 'F9 v1.1'</a:t>
            </a:r>
            <a:endParaRPr lang="en-US" sz="1300" b="0" u="none" strike="noStrike" dirty="0">
              <a:solidFill>
                <a:schemeClr val="dk1"/>
              </a:solidFill>
              <a:uFillTx/>
              <a:latin typeface="Courier New"/>
              <a:ea typeface="Courier New"/>
              <a:cs typeface="Courier New"/>
            </a:endParaRPr>
          </a:p>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ea typeface="Courier New"/>
              </a:rPr>
              <a:t>%</a:t>
            </a:r>
            <a:r>
              <a:rPr lang="en-US" sz="1300" b="0" u="none" strike="noStrike" dirty="0" err="1">
                <a:solidFill>
                  <a:schemeClr val="dk1"/>
                </a:solidFill>
                <a:uFillTx/>
                <a:latin typeface="Courier New"/>
                <a:ea typeface="Courier New"/>
              </a:rPr>
              <a:t>sql</a:t>
            </a:r>
            <a:r>
              <a:rPr lang="en-US" sz="1300" b="0" u="none" strike="noStrike" dirty="0">
                <a:solidFill>
                  <a:schemeClr val="dk1"/>
                </a:solidFill>
                <a:uFillTx/>
                <a:latin typeface="Courier New"/>
                <a:ea typeface="Courier New"/>
              </a:rPr>
              <a:t> select min("Date") from SPACEXTABLE where "</a:t>
            </a:r>
            <a:r>
              <a:rPr lang="en-US" sz="1300" b="0" u="none" strike="noStrike" dirty="0" err="1">
                <a:solidFill>
                  <a:schemeClr val="dk1"/>
                </a:solidFill>
                <a:uFillTx/>
                <a:latin typeface="Courier New"/>
                <a:ea typeface="Courier New"/>
              </a:rPr>
              <a:t>Landing_Outcome</a:t>
            </a:r>
            <a:r>
              <a:rPr lang="en-US" sz="1300" b="0" u="none" strike="noStrike" dirty="0">
                <a:solidFill>
                  <a:schemeClr val="dk1"/>
                </a:solidFill>
                <a:uFillTx/>
                <a:latin typeface="Courier New"/>
                <a:ea typeface="Courier New"/>
              </a:rPr>
              <a:t>" = 'Success (ground pad)'</a:t>
            </a:r>
            <a:endParaRPr lang="en-US" sz="1300" b="0" u="none" strike="noStrike" dirty="0">
              <a:solidFill>
                <a:schemeClr val="dk1"/>
              </a:solidFill>
              <a:uFillTx/>
              <a:latin typeface="Courier New"/>
              <a:ea typeface="Courier New"/>
              <a:cs typeface="Courier New"/>
            </a:endParaRPr>
          </a:p>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ea typeface="Courier New"/>
              </a:rPr>
              <a:t>%</a:t>
            </a:r>
            <a:r>
              <a:rPr lang="en-US" sz="1300" b="0" u="none" strike="noStrike" dirty="0" err="1">
                <a:solidFill>
                  <a:schemeClr val="dk1"/>
                </a:solidFill>
                <a:uFillTx/>
                <a:latin typeface="Courier New"/>
                <a:ea typeface="Courier New"/>
              </a:rPr>
              <a:t>sql</a:t>
            </a:r>
            <a:r>
              <a:rPr lang="en-US" sz="1300" b="0" u="none" strike="noStrike" dirty="0">
                <a:solidFill>
                  <a:schemeClr val="dk1"/>
                </a:solidFill>
                <a:uFillTx/>
                <a:latin typeface="Courier New"/>
                <a:ea typeface="Courier New"/>
              </a:rPr>
              <a:t> select "</a:t>
            </a:r>
            <a:r>
              <a:rPr lang="en-US" sz="1300" b="0" u="none" strike="noStrike" dirty="0" err="1">
                <a:solidFill>
                  <a:schemeClr val="dk1"/>
                </a:solidFill>
                <a:uFillTx/>
                <a:latin typeface="Courier New"/>
                <a:ea typeface="Courier New"/>
              </a:rPr>
              <a:t>Booster_Version</a:t>
            </a:r>
            <a:r>
              <a:rPr lang="en-US" sz="1300" b="0" u="none" strike="noStrike" dirty="0">
                <a:solidFill>
                  <a:schemeClr val="dk1"/>
                </a:solidFill>
                <a:uFillTx/>
                <a:latin typeface="Courier New"/>
                <a:ea typeface="Courier New"/>
              </a:rPr>
              <a:t>", PAYLOAD_MASS__KG_  from SPACEXTABLE where "</a:t>
            </a:r>
            <a:r>
              <a:rPr lang="en-US" sz="1300" b="0" u="none" strike="noStrike" dirty="0" err="1">
                <a:solidFill>
                  <a:schemeClr val="dk1"/>
                </a:solidFill>
                <a:uFillTx/>
                <a:latin typeface="Courier New"/>
                <a:ea typeface="Courier New"/>
              </a:rPr>
              <a:t>Landing_Outcome</a:t>
            </a:r>
            <a:r>
              <a:rPr lang="en-US" sz="1300" b="0" u="none" strike="noStrike" dirty="0">
                <a:solidFill>
                  <a:schemeClr val="dk1"/>
                </a:solidFill>
                <a:uFillTx/>
                <a:latin typeface="Courier New"/>
                <a:ea typeface="Courier New"/>
              </a:rPr>
              <a:t>" = 'Success (drone ship)' and PAYLOAD_MASS__KG_ &gt; 4000 and PAYLOAD_MASS__KG_ &lt; 6000</a:t>
            </a:r>
            <a:endParaRPr lang="en-US" sz="1300" b="0" u="none" strike="noStrike" dirty="0">
              <a:solidFill>
                <a:schemeClr val="dk1"/>
              </a:solidFill>
              <a:uFillTx/>
              <a:latin typeface="Courier New"/>
              <a:ea typeface="Courier New"/>
              <a:cs typeface="Courier New"/>
            </a:endParaRPr>
          </a:p>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ea typeface="Courier New"/>
              </a:rPr>
              <a:t>%</a:t>
            </a:r>
            <a:r>
              <a:rPr lang="en-US" sz="1300" b="0" u="none" strike="noStrike" dirty="0" err="1">
                <a:solidFill>
                  <a:schemeClr val="dk1"/>
                </a:solidFill>
                <a:uFillTx/>
                <a:latin typeface="Courier New"/>
                <a:ea typeface="Courier New"/>
              </a:rPr>
              <a:t>sql</a:t>
            </a:r>
            <a:r>
              <a:rPr lang="en-US" sz="1300" b="0" u="none" strike="noStrike" dirty="0">
                <a:solidFill>
                  <a:schemeClr val="dk1"/>
                </a:solidFill>
                <a:uFillTx/>
                <a:latin typeface="Courier New"/>
                <a:ea typeface="Courier New"/>
              </a:rPr>
              <a:t> select "</a:t>
            </a:r>
            <a:r>
              <a:rPr lang="en-US" sz="1300" b="0" u="none" strike="noStrike" dirty="0" err="1">
                <a:solidFill>
                  <a:schemeClr val="dk1"/>
                </a:solidFill>
                <a:uFillTx/>
                <a:latin typeface="Courier New"/>
                <a:ea typeface="Courier New"/>
              </a:rPr>
              <a:t>Mission_Outcome</a:t>
            </a:r>
            <a:r>
              <a:rPr lang="en-US" sz="1300" b="0" u="none" strike="noStrike" dirty="0">
                <a:solidFill>
                  <a:schemeClr val="dk1"/>
                </a:solidFill>
                <a:uFillTx/>
                <a:latin typeface="Courier New"/>
                <a:ea typeface="Courier New"/>
              </a:rPr>
              <a:t>", count(*) from SPACEXTABLE group by "</a:t>
            </a:r>
            <a:r>
              <a:rPr lang="en-US" sz="1300" b="0" u="none" strike="noStrike" dirty="0" err="1">
                <a:solidFill>
                  <a:schemeClr val="dk1"/>
                </a:solidFill>
                <a:uFillTx/>
                <a:latin typeface="Courier New"/>
                <a:ea typeface="Courier New"/>
              </a:rPr>
              <a:t>Mission_Outcome</a:t>
            </a:r>
            <a:r>
              <a:rPr lang="en-US" sz="1300" b="0" u="none" strike="noStrike" dirty="0">
                <a:solidFill>
                  <a:schemeClr val="dk1"/>
                </a:solidFill>
                <a:uFillTx/>
                <a:latin typeface="Courier New"/>
                <a:ea typeface="Courier New"/>
              </a:rPr>
              <a:t>"</a:t>
            </a:r>
            <a:endParaRPr lang="en-US" sz="1300" b="0" u="none" strike="noStrike" dirty="0">
              <a:solidFill>
                <a:schemeClr val="dk1"/>
              </a:solidFill>
              <a:uFillTx/>
              <a:latin typeface="Courier New"/>
              <a:ea typeface="Courier New"/>
              <a:cs typeface="Courier New"/>
            </a:endParaRPr>
          </a:p>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ea typeface="Courier New"/>
              </a:rPr>
              <a:t>%</a:t>
            </a:r>
            <a:r>
              <a:rPr lang="en-US" sz="1300" b="0" u="none" strike="noStrike" dirty="0" err="1">
                <a:solidFill>
                  <a:schemeClr val="dk1"/>
                </a:solidFill>
                <a:uFillTx/>
                <a:latin typeface="Courier New"/>
                <a:ea typeface="Courier New"/>
              </a:rPr>
              <a:t>sql</a:t>
            </a:r>
            <a:r>
              <a:rPr lang="en-US" sz="1300" b="0" u="none" strike="noStrike" dirty="0">
                <a:solidFill>
                  <a:schemeClr val="dk1"/>
                </a:solidFill>
                <a:uFillTx/>
                <a:latin typeface="Courier New"/>
                <a:ea typeface="Courier New"/>
              </a:rPr>
              <a:t> select "</a:t>
            </a:r>
            <a:r>
              <a:rPr lang="en-US" sz="1300" b="0" u="none" strike="noStrike" dirty="0" err="1">
                <a:solidFill>
                  <a:schemeClr val="dk1"/>
                </a:solidFill>
                <a:uFillTx/>
                <a:latin typeface="Courier New"/>
                <a:ea typeface="Courier New"/>
              </a:rPr>
              <a:t>Booster_Version</a:t>
            </a:r>
            <a:r>
              <a:rPr lang="en-US" sz="1300" b="0" u="none" strike="noStrike" dirty="0">
                <a:solidFill>
                  <a:schemeClr val="dk1"/>
                </a:solidFill>
                <a:uFillTx/>
                <a:latin typeface="Courier New"/>
                <a:ea typeface="Courier New"/>
              </a:rPr>
              <a:t>" from SPACEXTABLE where PAYLOAD_MASS__KG_  = (select max(PAYLOAD_MASS__KG_) from SPACEXTABLE)</a:t>
            </a:r>
            <a:endParaRPr lang="en-US" sz="1300" b="0" u="none" strike="noStrike" dirty="0">
              <a:solidFill>
                <a:schemeClr val="dk1"/>
              </a:solidFill>
              <a:uFillTx/>
              <a:latin typeface="Courier New"/>
              <a:ea typeface="Courier New"/>
              <a:cs typeface="Courier New"/>
            </a:endParaRPr>
          </a:p>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ea typeface="Courier New"/>
              </a:rPr>
              <a:t>%</a:t>
            </a:r>
            <a:r>
              <a:rPr lang="en-US" sz="1300" b="0" u="none" strike="noStrike" dirty="0" err="1">
                <a:solidFill>
                  <a:schemeClr val="dk1"/>
                </a:solidFill>
                <a:uFillTx/>
                <a:latin typeface="Courier New"/>
                <a:ea typeface="Courier New"/>
              </a:rPr>
              <a:t>sql</a:t>
            </a:r>
            <a:r>
              <a:rPr lang="en-US" sz="1300" b="0" u="none" strike="noStrike" dirty="0">
                <a:solidFill>
                  <a:schemeClr val="dk1"/>
                </a:solidFill>
                <a:uFillTx/>
                <a:latin typeface="Courier New"/>
                <a:ea typeface="Courier New"/>
              </a:rPr>
              <a:t> select (</a:t>
            </a:r>
            <a:r>
              <a:rPr lang="en-US" sz="1300" b="0" u="none" strike="noStrike" dirty="0" err="1">
                <a:solidFill>
                  <a:schemeClr val="dk1"/>
                </a:solidFill>
                <a:uFillTx/>
                <a:latin typeface="Courier New"/>
                <a:ea typeface="Courier New"/>
              </a:rPr>
              <a:t>substr</a:t>
            </a:r>
            <a:r>
              <a:rPr lang="en-US" sz="1300" b="0" u="none" strike="noStrike" dirty="0">
                <a:solidFill>
                  <a:schemeClr val="dk1"/>
                </a:solidFill>
                <a:uFillTx/>
                <a:latin typeface="Courier New"/>
                <a:ea typeface="Courier New"/>
              </a:rPr>
              <a:t>("Date",6,2)) as "Month", "</a:t>
            </a:r>
            <a:r>
              <a:rPr lang="en-US" sz="1300" b="0" u="none" strike="noStrike" dirty="0" err="1">
                <a:solidFill>
                  <a:schemeClr val="dk1"/>
                </a:solidFill>
                <a:uFillTx/>
                <a:latin typeface="Courier New"/>
                <a:ea typeface="Courier New"/>
              </a:rPr>
              <a:t>Landing_outcome</a:t>
            </a:r>
            <a:r>
              <a:rPr lang="en-US" sz="1300" b="0" u="none" strike="noStrike" dirty="0">
                <a:solidFill>
                  <a:schemeClr val="dk1"/>
                </a:solidFill>
                <a:uFillTx/>
                <a:latin typeface="Courier New"/>
                <a:ea typeface="Courier New"/>
              </a:rPr>
              <a:t>", "</a:t>
            </a:r>
            <a:r>
              <a:rPr lang="en-US" sz="1300" b="0" u="none" strike="noStrike" dirty="0" err="1">
                <a:solidFill>
                  <a:schemeClr val="dk1"/>
                </a:solidFill>
                <a:uFillTx/>
                <a:latin typeface="Courier New"/>
                <a:ea typeface="Courier New"/>
              </a:rPr>
              <a:t>Booster_Version</a:t>
            </a:r>
            <a:r>
              <a:rPr lang="en-US" sz="1300" b="0" u="none" strike="noStrike" dirty="0">
                <a:solidFill>
                  <a:schemeClr val="dk1"/>
                </a:solidFill>
                <a:uFillTx/>
                <a:latin typeface="Courier New"/>
                <a:ea typeface="Courier New"/>
              </a:rPr>
              <a:t>", "</a:t>
            </a:r>
            <a:r>
              <a:rPr lang="en-US" sz="1300" b="0" u="none" strike="noStrike" dirty="0" err="1">
                <a:solidFill>
                  <a:schemeClr val="dk1"/>
                </a:solidFill>
                <a:uFillTx/>
                <a:latin typeface="Courier New"/>
                <a:ea typeface="Courier New"/>
              </a:rPr>
              <a:t>Launch_Site</a:t>
            </a:r>
            <a:r>
              <a:rPr lang="en-US" sz="1300" b="0" u="none" strike="noStrike" dirty="0">
                <a:solidFill>
                  <a:schemeClr val="dk1"/>
                </a:solidFill>
                <a:uFillTx/>
                <a:latin typeface="Courier New"/>
                <a:ea typeface="Courier New"/>
              </a:rPr>
              <a:t>" from SPACEXTABLE where </a:t>
            </a:r>
            <a:r>
              <a:rPr lang="en-US" sz="1300" b="0" u="none" strike="noStrike" dirty="0" err="1">
                <a:solidFill>
                  <a:schemeClr val="dk1"/>
                </a:solidFill>
                <a:uFillTx/>
                <a:latin typeface="Courier New"/>
                <a:ea typeface="Courier New"/>
              </a:rPr>
              <a:t>substr</a:t>
            </a:r>
            <a:r>
              <a:rPr lang="en-US" sz="1300" b="0" u="none" strike="noStrike" dirty="0">
                <a:solidFill>
                  <a:schemeClr val="dk1"/>
                </a:solidFill>
                <a:uFillTx/>
                <a:latin typeface="Courier New"/>
                <a:ea typeface="Courier New"/>
              </a:rPr>
              <a:t>("Date",0,5) = '2015' and "</a:t>
            </a:r>
            <a:r>
              <a:rPr lang="en-US" sz="1300" b="0" u="none" strike="noStrike" dirty="0" err="1">
                <a:solidFill>
                  <a:schemeClr val="dk1"/>
                </a:solidFill>
                <a:uFillTx/>
                <a:latin typeface="Courier New"/>
                <a:ea typeface="Courier New"/>
              </a:rPr>
              <a:t>Landing_outcome</a:t>
            </a:r>
            <a:r>
              <a:rPr lang="en-US" sz="1300" b="0" u="none" strike="noStrike" dirty="0">
                <a:solidFill>
                  <a:schemeClr val="dk1"/>
                </a:solidFill>
                <a:uFillTx/>
                <a:latin typeface="Courier New"/>
                <a:ea typeface="Courier New"/>
              </a:rPr>
              <a:t>" = 'Failure (drone ship)'</a:t>
            </a:r>
            <a:endParaRPr lang="en-US" sz="1300" b="0" u="none" strike="noStrike" dirty="0">
              <a:solidFill>
                <a:schemeClr val="dk1"/>
              </a:solidFill>
              <a:uFillTx/>
              <a:latin typeface="Courier New"/>
              <a:ea typeface="Courier New"/>
              <a:cs typeface="Courier New"/>
            </a:endParaRPr>
          </a:p>
          <a:p>
            <a:pPr marL="431800" indent="-323850">
              <a:lnSpc>
                <a:spcPct val="90000"/>
              </a:lnSpc>
              <a:spcBef>
                <a:spcPts val="1417"/>
              </a:spcBef>
              <a:buClr>
                <a:srgbClr val="000000"/>
              </a:buClr>
              <a:buSzPct val="45000"/>
              <a:buFont typeface="Wingdings" charset="2"/>
              <a:buChar char=""/>
            </a:pPr>
            <a:r>
              <a:rPr lang="en-US" sz="1300" b="0" u="none" strike="noStrike" dirty="0">
                <a:solidFill>
                  <a:schemeClr val="dk1"/>
                </a:solidFill>
                <a:uFillTx/>
                <a:latin typeface="Courier New"/>
                <a:ea typeface="Courier New"/>
              </a:rPr>
              <a:t>%</a:t>
            </a:r>
            <a:r>
              <a:rPr lang="en-US" sz="1300" b="0" u="none" strike="noStrike" dirty="0" err="1">
                <a:solidFill>
                  <a:schemeClr val="dk1"/>
                </a:solidFill>
                <a:uFillTx/>
                <a:latin typeface="Courier New"/>
                <a:ea typeface="Courier New"/>
              </a:rPr>
              <a:t>sql</a:t>
            </a:r>
            <a:r>
              <a:rPr lang="en-US" sz="1300" b="0" u="none" strike="noStrike" dirty="0">
                <a:solidFill>
                  <a:schemeClr val="dk1"/>
                </a:solidFill>
                <a:uFillTx/>
                <a:latin typeface="Courier New"/>
                <a:ea typeface="Courier New"/>
              </a:rPr>
              <a:t> select "</a:t>
            </a:r>
            <a:r>
              <a:rPr lang="en-US" sz="1300" b="0" u="none" strike="noStrike" dirty="0" err="1">
                <a:solidFill>
                  <a:schemeClr val="dk1"/>
                </a:solidFill>
                <a:uFillTx/>
                <a:latin typeface="Courier New"/>
                <a:ea typeface="Courier New"/>
              </a:rPr>
              <a:t>Landing_outcome</a:t>
            </a:r>
            <a:r>
              <a:rPr lang="en-US" sz="1300" b="0" u="none" strike="noStrike" dirty="0">
                <a:solidFill>
                  <a:schemeClr val="dk1"/>
                </a:solidFill>
                <a:uFillTx/>
                <a:latin typeface="Courier New"/>
                <a:ea typeface="Courier New"/>
              </a:rPr>
              <a:t>", count(*) from SPACEXTABLE where "Date" between '2010-06-04' and '2017-03-20' group by "</a:t>
            </a:r>
            <a:r>
              <a:rPr lang="en-US" sz="1300" b="0" u="none" strike="noStrike" dirty="0" err="1">
                <a:solidFill>
                  <a:schemeClr val="dk1"/>
                </a:solidFill>
                <a:uFillTx/>
                <a:latin typeface="Courier New"/>
                <a:ea typeface="Courier New"/>
              </a:rPr>
              <a:t>Landing_outcome</a:t>
            </a:r>
            <a:r>
              <a:rPr lang="en-US" sz="1300" b="0" u="none" strike="noStrike" dirty="0">
                <a:solidFill>
                  <a:schemeClr val="dk1"/>
                </a:solidFill>
                <a:uFillTx/>
                <a:latin typeface="Courier New"/>
                <a:ea typeface="Courier New"/>
              </a:rPr>
              <a:t>" order by count(*) desc</a:t>
            </a:r>
            <a:endParaRPr lang="en-US" sz="1300" b="0" u="none" strike="noStrike" dirty="0">
              <a:solidFill>
                <a:schemeClr val="dk1"/>
              </a:solidFill>
              <a:uFillTx/>
              <a:latin typeface="Courier New"/>
              <a:ea typeface="Courier New"/>
              <a:cs typeface="Courier New"/>
            </a:endParaRPr>
          </a:p>
          <a:p>
            <a:pPr indent="0">
              <a:lnSpc>
                <a:spcPct val="90000"/>
              </a:lnSpc>
              <a:spcBef>
                <a:spcPts val="1417"/>
              </a:spcBef>
              <a:buNone/>
            </a:pPr>
            <a:r>
              <a:rPr lang="en-US" sz="1500" b="1" u="none" strike="noStrike" dirty="0">
                <a:solidFill>
                  <a:schemeClr val="dk1"/>
                </a:solidFill>
                <a:uFillTx/>
                <a:latin typeface="Courier New"/>
                <a:ea typeface="Courier New"/>
              </a:rPr>
              <a:t>GitHub: https://github.com/Oleg-algebra/DataScienceCapstoneProject/blob/main/Module_2/jupyter-labs-eda-sql-coursera_sqllite.ipynb</a:t>
            </a:r>
            <a:endParaRPr lang="en-US" sz="1500" b="0" u="none" strike="noStrike" dirty="0">
              <a:solidFill>
                <a:schemeClr val="dk1"/>
              </a:solidFill>
              <a:uFillTx/>
              <a:latin typeface="Courier New"/>
              <a:ea typeface="Courier New"/>
            </a:endParaRPr>
          </a:p>
        </p:txBody>
      </p:sp>
      <p:sp>
        <p:nvSpPr>
          <p:cNvPr id="11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EDA with SQL</a:t>
            </a:r>
            <a:endParaRPr lang="en-GB" sz="4000" b="0" u="none" strike="noStrike">
              <a:solidFill>
                <a:srgbClr val="000000"/>
              </a:solidFill>
              <a:uFillTx/>
              <a:latin typeface="Arial"/>
            </a:endParaRPr>
          </a:p>
        </p:txBody>
      </p:sp>
      <p:sp>
        <p:nvSpPr>
          <p:cNvPr id="3" name="PlaceHolder 2"/>
          <p:cNvSpPr>
            <a:spLocks noGrp="1"/>
          </p:cNvSpPr>
          <p:nvPr>
            <p:ph type="sldNum" idx="1"/>
          </p:nvPr>
        </p:nvSpPr>
        <p:spPr/>
        <p:txBody>
          <a:bodyPr/>
          <a:lstStyle/>
          <a:p>
            <a:fld id="{68ED82E1-DB4C-40E8-A79E-C260E05EA5DC}" type="slidenum">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7" name="PlaceHolder 1"/>
          <p:cNvSpPr>
            <a:spLocks noGrp="1"/>
          </p:cNvSpPr>
          <p:nvPr>
            <p:ph/>
          </p:nvPr>
        </p:nvSpPr>
        <p:spPr>
          <a:xfrm>
            <a:off x="838080" y="1874880"/>
            <a:ext cx="10515240" cy="4350960"/>
          </a:xfrm>
          <a:prstGeom prst="rect">
            <a:avLst/>
          </a:prstGeom>
          <a:noFill/>
          <a:ln w="0">
            <a:noFill/>
          </a:ln>
        </p:spPr>
        <p:txBody>
          <a:bodyPr lIns="90000" tIns="45000" rIns="90000" bIns="45000" anchor="t">
            <a:normAutofit/>
          </a:bodyPr>
          <a:lstStyle/>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Marker, Circle, MarkerCLuster – were used to point launch sites and make it interactive.</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Lines – were used to point nearest roads, railways, cities and show distance to them</a:t>
            </a:r>
            <a:endParaRPr lang="en-US" sz="2200" b="0" u="none" strike="noStrike">
              <a:solidFill>
                <a:schemeClr val="dk1"/>
              </a:solidFill>
              <a:uFillTx/>
              <a:latin typeface="Calibri"/>
            </a:endParaRPr>
          </a:p>
          <a:p>
            <a:pPr indent="0" defTabSz="914400">
              <a:lnSpc>
                <a:spcPct val="100000"/>
              </a:lnSpc>
              <a:spcBef>
                <a:spcPts val="1400"/>
              </a:spcBef>
              <a:buNone/>
            </a:pPr>
            <a:endParaRPr lang="en-US" sz="2200" b="0" u="none" strike="noStrike">
              <a:solidFill>
                <a:schemeClr val="dk1"/>
              </a:solidFill>
              <a:uFillTx/>
              <a:latin typeface="Calibri"/>
            </a:endParaRPr>
          </a:p>
          <a:p>
            <a:pPr indent="0" defTabSz="914400">
              <a:lnSpc>
                <a:spcPct val="100000"/>
              </a:lnSpc>
              <a:spcBef>
                <a:spcPts val="1400"/>
              </a:spcBef>
              <a:buNone/>
            </a:pPr>
            <a:endParaRPr lang="en-US" sz="2200" b="0" u="none" strike="noStrike">
              <a:solidFill>
                <a:schemeClr val="dk1"/>
              </a:solidFill>
              <a:uFillTx/>
              <a:latin typeface="Calibri"/>
            </a:endParaRPr>
          </a:p>
          <a:p>
            <a:pPr indent="0" defTabSz="914400">
              <a:lnSpc>
                <a:spcPct val="100000"/>
              </a:lnSpc>
              <a:spcBef>
                <a:spcPts val="1400"/>
              </a:spcBef>
              <a:buNone/>
            </a:pPr>
            <a:r>
              <a:rPr lang="en-US" sz="2200" b="1" u="none" strike="noStrike">
                <a:solidFill>
                  <a:schemeClr val="accent3">
                    <a:lumMod val="25000"/>
                  </a:schemeClr>
                </a:solidFill>
                <a:uFillTx/>
                <a:latin typeface="Abadi"/>
              </a:rPr>
              <a:t>Git: https://github.com/Oleg-algebra/DataScienceCapstoneProject/blob/main/Module_3/lab_jupyter_launch_site_location.ipynb</a:t>
            </a:r>
            <a:endParaRPr lang="en-US" sz="2200" b="0" u="none" strike="noStrike">
              <a:solidFill>
                <a:schemeClr val="dk1"/>
              </a:solidFill>
              <a:uFillTx/>
              <a:latin typeface="Calibri"/>
            </a:endParaRPr>
          </a:p>
          <a:p>
            <a:pPr indent="0" defTabSz="914400">
              <a:lnSpc>
                <a:spcPct val="100000"/>
              </a:lnSpc>
              <a:buNone/>
            </a:pPr>
            <a:endParaRPr lang="en-US" sz="1800" b="0" u="none" strike="noStrike">
              <a:solidFill>
                <a:schemeClr val="dk1"/>
              </a:solidFill>
              <a:uFillTx/>
              <a:latin typeface="Calibri"/>
            </a:endParaRPr>
          </a:p>
          <a:p>
            <a:pPr indent="0" defTabSz="914400">
              <a:lnSpc>
                <a:spcPct val="100000"/>
              </a:lnSpc>
              <a:buNone/>
            </a:pPr>
            <a:endParaRPr lang="en-US" sz="1800" b="0" u="none" strike="noStrike">
              <a:solidFill>
                <a:schemeClr val="dk1"/>
              </a:solidFill>
              <a:uFillTx/>
              <a:latin typeface="Calibri"/>
            </a:endParaRPr>
          </a:p>
        </p:txBody>
      </p:sp>
      <p:sp>
        <p:nvSpPr>
          <p:cNvPr id="11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Build an Interactive Map with Folium</a:t>
            </a:r>
            <a:endParaRPr lang="en-GB" sz="4000" b="0" u="none" strike="noStrike">
              <a:solidFill>
                <a:srgbClr val="000000"/>
              </a:solidFill>
              <a:uFillTx/>
              <a:latin typeface="Arial"/>
            </a:endParaRPr>
          </a:p>
        </p:txBody>
      </p:sp>
      <p:sp>
        <p:nvSpPr>
          <p:cNvPr id="3" name="PlaceHolder 2"/>
          <p:cNvSpPr>
            <a:spLocks noGrp="1"/>
          </p:cNvSpPr>
          <p:nvPr>
            <p:ph type="sldNum" idx="1"/>
          </p:nvPr>
        </p:nvSpPr>
        <p:spPr/>
        <p:txBody>
          <a:bodyPr/>
          <a:lstStyle/>
          <a:p>
            <a:fld id="{517A3EFF-1AAC-4991-AC8C-A173C0297B96}" type="slidenum">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19" name="PlaceHolder 1"/>
          <p:cNvSpPr>
            <a:spLocks noGrp="1"/>
          </p:cNvSpPr>
          <p:nvPr>
            <p:ph/>
          </p:nvPr>
        </p:nvSpPr>
        <p:spPr>
          <a:xfrm>
            <a:off x="770040" y="1825560"/>
            <a:ext cx="9745200" cy="4350960"/>
          </a:xfrm>
          <a:prstGeom prst="rect">
            <a:avLst/>
          </a:prstGeom>
          <a:noFill/>
          <a:ln w="0">
            <a:noFill/>
          </a:ln>
        </p:spPr>
        <p:txBody>
          <a:bodyPr lIns="91440" tIns="45720" rIns="91440" bIns="45720" anchor="t">
            <a:normAutofit/>
          </a:bodyPr>
          <a:lstStyle/>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Pie chart – to show success rate of landing</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Scatter plot – to show relationship between PayloadMass and SuccessRate</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DropDownOptions – to choose specific launch site to see success rate of given site</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RangeSlider – to choose range of PayloadMass.</a:t>
            </a:r>
            <a:endParaRPr lang="en-US" sz="2200" b="0" u="none" strike="noStrike">
              <a:solidFill>
                <a:schemeClr val="dk1"/>
              </a:solidFill>
              <a:uFillTx/>
              <a:latin typeface="Calibri"/>
            </a:endParaRPr>
          </a:p>
          <a:p>
            <a:pPr indent="0" defTabSz="914400">
              <a:lnSpc>
                <a:spcPct val="100000"/>
              </a:lnSpc>
              <a:spcBef>
                <a:spcPts val="1400"/>
              </a:spcBef>
              <a:buNone/>
            </a:pPr>
            <a:endParaRPr lang="en-US" sz="2200" b="0" u="none" strike="noStrike">
              <a:solidFill>
                <a:schemeClr val="dk1"/>
              </a:solidFill>
              <a:uFillTx/>
              <a:latin typeface="Calibri"/>
            </a:endParaRPr>
          </a:p>
          <a:p>
            <a:pPr indent="0" defTabSz="914400">
              <a:lnSpc>
                <a:spcPct val="100000"/>
              </a:lnSpc>
              <a:spcBef>
                <a:spcPts val="1400"/>
              </a:spcBef>
              <a:buNone/>
            </a:pPr>
            <a:r>
              <a:rPr lang="en-US" sz="2200" b="1" u="none" strike="noStrike">
                <a:solidFill>
                  <a:schemeClr val="accent3">
                    <a:lumMod val="25000"/>
                  </a:schemeClr>
                </a:solidFill>
                <a:uFillTx/>
                <a:latin typeface="Abadi"/>
              </a:rPr>
              <a:t>Git: https://github.com/Oleg-algebra/DataScienceCapstoneProject/blob/main/Module_3/spacex_dash_app.py</a:t>
            </a:r>
            <a:endParaRPr lang="en-US" sz="2200" b="0" u="none" strike="noStrike">
              <a:solidFill>
                <a:schemeClr val="dk1"/>
              </a:solidFill>
              <a:uFillTx/>
              <a:latin typeface="Calibri"/>
            </a:endParaRPr>
          </a:p>
        </p:txBody>
      </p:sp>
      <p:sp>
        <p:nvSpPr>
          <p:cNvPr id="12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Build a Dashboard with Plotly Dash</a:t>
            </a:r>
            <a:endParaRPr lang="en-GB" sz="4000" b="0" u="none" strike="noStrike">
              <a:solidFill>
                <a:srgbClr val="000000"/>
              </a:solidFill>
              <a:uFillTx/>
              <a:latin typeface="Arial"/>
            </a:endParaRPr>
          </a:p>
        </p:txBody>
      </p:sp>
      <p:sp>
        <p:nvSpPr>
          <p:cNvPr id="3" name="PlaceHolder 2"/>
          <p:cNvSpPr>
            <a:spLocks noGrp="1"/>
          </p:cNvSpPr>
          <p:nvPr>
            <p:ph type="sldNum" idx="1"/>
          </p:nvPr>
        </p:nvSpPr>
        <p:spPr/>
        <p:txBody>
          <a:bodyPr/>
          <a:lstStyle/>
          <a:p>
            <a:fld id="{26810026-7C44-4BB5-8EC7-6E047E1820D8}" type="slidenum">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1"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lnSpcReduction="9999"/>
          </a:bodyPr>
          <a:lstStyle/>
          <a:p>
            <a:pPr indent="0" defTabSz="914400">
              <a:lnSpc>
                <a:spcPct val="100000"/>
              </a:lnSpc>
              <a:spcBef>
                <a:spcPts val="1400"/>
              </a:spcBef>
              <a:buNone/>
            </a:pPr>
            <a:r>
              <a:rPr lang="en-US" sz="2200" b="0" u="none" strike="noStrike">
                <a:solidFill>
                  <a:schemeClr val="accent3">
                    <a:lumMod val="25000"/>
                  </a:schemeClr>
                </a:solidFill>
                <a:uFillTx/>
                <a:latin typeface="Abadi"/>
              </a:rPr>
              <a:t>Steps:</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Data loading</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Features preprocesing, standartalization.</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Train-test split</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Models selection: LogisticRegression, SVM, TreeClassifier, KNN.</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Models training.</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Models evaluation</a:t>
            </a:r>
            <a:endParaRPr lang="en-US" sz="2200" b="0" u="none" strike="noStrike">
              <a:solidFill>
                <a:schemeClr val="dk1"/>
              </a:solidFill>
              <a:uFillTx/>
              <a:latin typeface="Calibri"/>
            </a:endParaRPr>
          </a:p>
          <a:p>
            <a:pPr indent="0" defTabSz="914400">
              <a:lnSpc>
                <a:spcPct val="100000"/>
              </a:lnSpc>
              <a:spcBef>
                <a:spcPts val="1400"/>
              </a:spcBef>
              <a:buNone/>
            </a:pPr>
            <a:r>
              <a:rPr lang="en-US" sz="2200" b="0" u="none" strike="noStrike">
                <a:solidFill>
                  <a:schemeClr val="accent3">
                    <a:lumMod val="25000"/>
                  </a:schemeClr>
                </a:solidFill>
                <a:uFillTx/>
                <a:latin typeface="Abadi"/>
              </a:rPr>
              <a:t>Git: https://github.com/Oleg-algebra/DataScienceCapstoneProject/blob/main/Module_4/SpaceX_Machine%20Learning%20Prediction_Part_5.ipynb</a:t>
            </a:r>
            <a:endParaRPr lang="en-US" sz="2200" b="0" u="none" strike="noStrike">
              <a:solidFill>
                <a:schemeClr val="dk1"/>
              </a:solidFill>
              <a:uFillTx/>
              <a:latin typeface="Calibri"/>
            </a:endParaRPr>
          </a:p>
        </p:txBody>
      </p:sp>
      <p:sp>
        <p:nvSpPr>
          <p:cNvPr id="1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Predictive Analysis (Classification)</a:t>
            </a:r>
            <a:endParaRPr lang="en-GB" sz="4000" b="0" u="none" strike="noStrike">
              <a:solidFill>
                <a:srgbClr val="000000"/>
              </a:solidFill>
              <a:uFillTx/>
              <a:latin typeface="Arial"/>
            </a:endParaRPr>
          </a:p>
        </p:txBody>
      </p:sp>
      <p:sp>
        <p:nvSpPr>
          <p:cNvPr id="3" name="PlaceHolder 2"/>
          <p:cNvSpPr>
            <a:spLocks noGrp="1"/>
          </p:cNvSpPr>
          <p:nvPr>
            <p:ph type="sldNum" idx="1"/>
          </p:nvPr>
        </p:nvSpPr>
        <p:spPr/>
        <p:txBody>
          <a:bodyPr/>
          <a:lstStyle/>
          <a:p>
            <a:fld id="{09A45427-09CB-4739-99F8-C7A7D2F89662}" type="slidenum">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23" name="Content Placeholder 2"/>
          <p:cNvSpPr/>
          <p:nvPr/>
        </p:nvSpPr>
        <p:spPr>
          <a:xfrm>
            <a:off x="840960" y="1807200"/>
            <a:ext cx="10300320" cy="417024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77500" lnSpcReduction="19999"/>
          </a:bodyPr>
          <a:lstStyle/>
          <a:p>
            <a:pPr marL="228600" indent="-228600" defTabSz="914400">
              <a:lnSpc>
                <a:spcPct val="100000"/>
              </a:lnSpc>
              <a:spcBef>
                <a:spcPts val="1400"/>
              </a:spcBef>
              <a:buClr>
                <a:srgbClr val="292929"/>
              </a:buClr>
              <a:buFont typeface="Arial"/>
              <a:buChar char="•"/>
            </a:pPr>
            <a:r>
              <a:rPr lang="en-US" sz="3600" b="0" u="none" strike="noStrike">
                <a:solidFill>
                  <a:schemeClr val="accent3">
                    <a:lumMod val="25000"/>
                  </a:schemeClr>
                </a:solidFill>
                <a:uFillTx/>
                <a:latin typeface="Abadi"/>
              </a:rPr>
              <a:t>Exploratory data analysis results</a:t>
            </a:r>
            <a:endParaRPr lang="en-GB" sz="3600" b="0" u="none" strike="noStrike">
              <a:solidFill>
                <a:srgbClr val="000000"/>
              </a:solidFill>
              <a:uFillTx/>
              <a:latin typeface="Arial"/>
            </a:endParaRPr>
          </a:p>
          <a:p>
            <a:pPr marL="432000" lvl="1" indent="-216000" defTabSz="914400">
              <a:lnSpc>
                <a:spcPct val="100000"/>
              </a:lnSpc>
              <a:spcBef>
                <a:spcPts val="1400"/>
              </a:spcBef>
              <a:buClr>
                <a:srgbClr val="000000"/>
              </a:buClr>
              <a:buSzPct val="45000"/>
              <a:buFont typeface="Wingdings" charset="2"/>
              <a:buChar char=""/>
            </a:pPr>
            <a:r>
              <a:rPr lang="en-US" sz="3600" b="0" u="none" strike="noStrike">
                <a:solidFill>
                  <a:schemeClr val="accent3">
                    <a:lumMod val="25000"/>
                  </a:schemeClr>
                </a:solidFill>
                <a:uFillTx/>
                <a:latin typeface="Abadi"/>
              </a:rPr>
              <a:t>VAFB SLC 4E – doesn’t have rockets with payload mass greater than 10000kg.</a:t>
            </a:r>
            <a:endParaRPr lang="en-GB" sz="3600" b="0" u="none" strike="noStrike">
              <a:solidFill>
                <a:srgbClr val="000000"/>
              </a:solidFill>
              <a:uFillTx/>
              <a:latin typeface="Arial"/>
            </a:endParaRPr>
          </a:p>
          <a:p>
            <a:pPr marL="432000" lvl="1" indent="-216000" defTabSz="914400">
              <a:lnSpc>
                <a:spcPct val="100000"/>
              </a:lnSpc>
              <a:spcBef>
                <a:spcPts val="1400"/>
              </a:spcBef>
              <a:buClr>
                <a:srgbClr val="000000"/>
              </a:buClr>
              <a:buSzPct val="45000"/>
              <a:buFont typeface="Wingdings" charset="2"/>
              <a:buChar char=""/>
            </a:pPr>
            <a:r>
              <a:rPr lang="en-US" sz="3600" b="0" u="none" strike="noStrike">
                <a:solidFill>
                  <a:schemeClr val="accent3">
                    <a:lumMod val="25000"/>
                  </a:schemeClr>
                </a:solidFill>
                <a:uFillTx/>
                <a:latin typeface="Abadi"/>
              </a:rPr>
              <a:t>Increasing trend of success rate landing from 2010 to 2020.</a:t>
            </a:r>
            <a:endParaRPr lang="en-GB" sz="3600" b="0" u="none" strike="noStrik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lang="en-US" sz="3600" b="0" u="none" strike="noStrike">
                <a:solidFill>
                  <a:schemeClr val="accent3">
                    <a:lumMod val="25000"/>
                  </a:schemeClr>
                </a:solidFill>
                <a:uFillTx/>
                <a:latin typeface="Abadi"/>
              </a:rPr>
              <a:t>Predictive analysis results</a:t>
            </a:r>
            <a:endParaRPr lang="en-GB" sz="3600" b="0" u="none" strike="noStrike">
              <a:solidFill>
                <a:srgbClr val="000000"/>
              </a:solidFill>
              <a:uFillTx/>
              <a:latin typeface="Arial"/>
            </a:endParaRPr>
          </a:p>
          <a:p>
            <a:pPr marL="432000" lvl="1" indent="-216000" defTabSz="914400">
              <a:lnSpc>
                <a:spcPct val="100000"/>
              </a:lnSpc>
              <a:spcBef>
                <a:spcPts val="1400"/>
              </a:spcBef>
              <a:buClr>
                <a:srgbClr val="000000"/>
              </a:buClr>
              <a:buSzPct val="45000"/>
              <a:buFont typeface="Wingdings" charset="2"/>
              <a:buChar char=""/>
            </a:pPr>
            <a:r>
              <a:rPr lang="en-US" sz="3600" b="0" u="none" strike="noStrike">
                <a:solidFill>
                  <a:schemeClr val="accent3">
                    <a:lumMod val="25000"/>
                  </a:schemeClr>
                </a:solidFill>
                <a:uFillTx/>
                <a:latin typeface="Abadi"/>
              </a:rPr>
              <a:t>All models have accuracy on testing set greater than 83%</a:t>
            </a:r>
            <a:endParaRPr lang="en-GB" sz="3600" b="0" u="none" strike="noStrike">
              <a:solidFill>
                <a:srgbClr val="000000"/>
              </a:solidFill>
              <a:uFillTx/>
              <a:latin typeface="Arial"/>
            </a:endParaRPr>
          </a:p>
          <a:p>
            <a:pPr marL="432000" lvl="1" indent="-216000" defTabSz="914400">
              <a:lnSpc>
                <a:spcPct val="100000"/>
              </a:lnSpc>
              <a:spcBef>
                <a:spcPts val="1400"/>
              </a:spcBef>
              <a:buClr>
                <a:srgbClr val="000000"/>
              </a:buClr>
              <a:buSzPct val="45000"/>
              <a:buFont typeface="Wingdings" charset="2"/>
              <a:buChar char=""/>
            </a:pPr>
            <a:r>
              <a:rPr lang="en-US" sz="3600" b="0" u="none" strike="noStrike">
                <a:solidFill>
                  <a:schemeClr val="accent3">
                    <a:lumMod val="25000"/>
                  </a:schemeClr>
                </a:solidFill>
                <a:uFillTx/>
                <a:latin typeface="Abadi"/>
              </a:rPr>
              <a:t>The best results  was show by TreeClassifier and KNN models with 87% and 86% of accuracy respectively.</a:t>
            </a:r>
            <a:endParaRPr lang="en-GB" sz="3600" b="0" u="none" strike="noStrike">
              <a:solidFill>
                <a:srgbClr val="000000"/>
              </a:solidFill>
              <a:uFillTx/>
              <a:latin typeface="Arial"/>
            </a:endParaRPr>
          </a:p>
          <a:p>
            <a:pPr defTabSz="914400">
              <a:lnSpc>
                <a:spcPct val="90000"/>
              </a:lnSpc>
              <a:spcBef>
                <a:spcPts val="499"/>
              </a:spcBef>
            </a:pPr>
            <a:endParaRPr lang="en-GB" sz="1800" b="0" u="none" strike="noStrike">
              <a:solidFill>
                <a:srgbClr val="000000"/>
              </a:solidFill>
              <a:uFillTx/>
              <a:latin typeface="Arial"/>
            </a:endParaRPr>
          </a:p>
          <a:p>
            <a:pPr marL="457200" defTabSz="914400">
              <a:lnSpc>
                <a:spcPct val="90000"/>
              </a:lnSpc>
              <a:spcBef>
                <a:spcPts val="499"/>
              </a:spcBef>
              <a:tabLst>
                <a:tab pos="0" algn="l"/>
              </a:tabLst>
            </a:pPr>
            <a:endParaRPr lang="en-GB" sz="1800" b="0" u="none" strike="noStrike">
              <a:solidFill>
                <a:srgbClr val="000000"/>
              </a:solidFill>
              <a:uFillTx/>
              <a:latin typeface="Arial"/>
            </a:endParaRPr>
          </a:p>
        </p:txBody>
      </p:sp>
      <p:sp>
        <p:nvSpPr>
          <p:cNvPr id="12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Results</a:t>
            </a:r>
            <a:endParaRPr lang="en-GB" sz="4000" b="0" u="none" strike="noStrike">
              <a:solidFill>
                <a:srgbClr val="000000"/>
              </a:solidFill>
              <a:uFillTx/>
              <a:latin typeface="Arial"/>
            </a:endParaRPr>
          </a:p>
        </p:txBody>
      </p:sp>
      <p:sp>
        <p:nvSpPr>
          <p:cNvPr id="2" name="PlaceHolder 1"/>
          <p:cNvSpPr>
            <a:spLocks noGrp="1"/>
          </p:cNvSpPr>
          <p:nvPr>
            <p:ph type="sldNum" idx="1"/>
          </p:nvPr>
        </p:nvSpPr>
        <p:spPr/>
        <p:txBody>
          <a:bodyPr/>
          <a:lstStyle/>
          <a:p>
            <a:fld id="{73E4FCD6-C45C-4AAB-972C-3AD3BBE0D87C}" type="slidenum">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Рисунок 124"/>
          <p:cNvPicPr/>
          <p:nvPr/>
        </p:nvPicPr>
        <p:blipFill>
          <a:blip r:embed="rId2"/>
          <a:stretch/>
        </p:blipFill>
        <p:spPr>
          <a:xfrm>
            <a:off x="360" y="858600"/>
            <a:ext cx="12191760" cy="4714560"/>
          </a:xfrm>
          <a:prstGeom prst="rect">
            <a:avLst/>
          </a:prstGeom>
          <a:ln w="0">
            <a:noFill/>
          </a:ln>
        </p:spPr>
      </p:pic>
      <p:sp>
        <p:nvSpPr>
          <p:cNvPr id="2" name="PlaceHolder 1"/>
          <p:cNvSpPr>
            <a:spLocks noGrp="1"/>
          </p:cNvSpPr>
          <p:nvPr>
            <p:ph type="sldNum" idx="1"/>
          </p:nvPr>
        </p:nvSpPr>
        <p:spPr/>
        <p:txBody>
          <a:bodyPr/>
          <a:lstStyle/>
          <a:p>
            <a:fld id="{DBD4999B-67B5-4440-A168-E17AC1F98BB8}" type="slidenum">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6" name="TextBox 1"/>
          <p:cNvSpPr/>
          <p:nvPr/>
        </p:nvSpPr>
        <p:spPr>
          <a:xfrm>
            <a:off x="749520" y="2529720"/>
            <a:ext cx="11552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uFillTx/>
                <a:latin typeface="Calibri"/>
              </a:rPr>
              <a:t>Section 2</a:t>
            </a:r>
            <a:endParaRPr lang="en-GB" sz="1800" b="0" u="none" strike="noStrike">
              <a:solidFill>
                <a:srgbClr val="FFFFFF"/>
              </a:solidFill>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82" name="PlaceHolder 1"/>
          <p:cNvSpPr>
            <a:spLocks noGrp="1"/>
          </p:cNvSpPr>
          <p:nvPr>
            <p:ph type="sldNum" idx="37"/>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217A8721-7B95-43AA-A4D4-12B5AA07B95A}" type="slidenum">
              <a:rPr lang="en-US" sz="1600" b="0" u="none" strike="noStrike">
                <a:solidFill>
                  <a:srgbClr val="1C7DDB"/>
                </a:solidFill>
                <a:uFillTx/>
                <a:latin typeface="Abadi"/>
              </a:rPr>
              <a:t>2</a:t>
            </a:fld>
            <a:endParaRPr lang="en-GB" sz="1600" b="0" u="none" strike="noStrike">
              <a:solidFill>
                <a:srgbClr val="000000"/>
              </a:solidFill>
              <a:uFillTx/>
              <a:latin typeface="Times New Roman"/>
            </a:endParaRPr>
          </a:p>
        </p:txBody>
      </p:sp>
      <p:sp>
        <p:nvSpPr>
          <p:cNvPr id="83" name="Content Placeholder 2"/>
          <p:cNvSpPr/>
          <p:nvPr/>
        </p:nvSpPr>
        <p:spPr>
          <a:xfrm>
            <a:off x="958680" y="2113200"/>
            <a:ext cx="5166720" cy="33206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Executive Summary</a:t>
            </a:r>
            <a:endParaRPr lang="en-GB" sz="2200" b="0" u="none" strike="noStrik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Introduction</a:t>
            </a:r>
            <a:endParaRPr lang="en-GB" sz="2200" b="0" u="none" strike="noStrik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Methodology</a:t>
            </a:r>
            <a:endParaRPr lang="en-GB" sz="2200" b="0" u="none" strike="noStrik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Results</a:t>
            </a:r>
            <a:endParaRPr lang="en-GB" sz="2200" b="0" u="none" strike="noStrik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Conclusion</a:t>
            </a:r>
            <a:endParaRPr lang="en-GB" sz="2200" b="0" u="none" strike="noStrik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Appendix</a:t>
            </a:r>
            <a:endParaRPr lang="en-GB" sz="2200" b="0" u="none" strike="noStrike">
              <a:solidFill>
                <a:srgbClr val="000000"/>
              </a:solidFill>
              <a:uFillTx/>
              <a:latin typeface="Arial"/>
            </a:endParaRPr>
          </a:p>
        </p:txBody>
      </p:sp>
      <p:sp>
        <p:nvSpPr>
          <p:cNvPr id="8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Outline</a:t>
            </a:r>
            <a:endParaRPr lang="en-GB" sz="4000" b="0" u="none" strike="noStrike">
              <a:solidFill>
                <a:srgbClr val="000000"/>
              </a:solidFill>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Flight Number vs. Launch Site</a:t>
            </a:r>
            <a:endParaRPr lang="en-GB" sz="4000" b="0" u="none" strike="noStrike">
              <a:solidFill>
                <a:srgbClr val="000000"/>
              </a:solidFill>
              <a:uFillTx/>
              <a:latin typeface="Arial"/>
            </a:endParaRPr>
          </a:p>
        </p:txBody>
      </p:sp>
      <p:pic>
        <p:nvPicPr>
          <p:cNvPr id="128" name="Рисунок 127"/>
          <p:cNvPicPr/>
          <p:nvPr/>
        </p:nvPicPr>
        <p:blipFill>
          <a:blip r:embed="rId3"/>
          <a:stretch/>
        </p:blipFill>
        <p:spPr>
          <a:xfrm>
            <a:off x="85680" y="1422000"/>
            <a:ext cx="11784240" cy="2308680"/>
          </a:xfrm>
          <a:prstGeom prst="rect">
            <a:avLst/>
          </a:prstGeom>
          <a:ln w="0">
            <a:noFill/>
          </a:ln>
        </p:spPr>
      </p:pic>
      <p:sp>
        <p:nvSpPr>
          <p:cNvPr id="129" name="TextBox 128"/>
          <p:cNvSpPr txBox="1"/>
          <p:nvPr/>
        </p:nvSpPr>
        <p:spPr>
          <a:xfrm>
            <a:off x="139320" y="4136400"/>
            <a:ext cx="11237400" cy="2921760"/>
          </a:xfrm>
          <a:prstGeom prst="rect">
            <a:avLst/>
          </a:prstGeom>
          <a:noFill/>
          <a:ln w="0">
            <a:noFill/>
          </a:ln>
        </p:spPr>
        <p:txBody>
          <a:bodyPr lIns="90000" tIns="45000" rIns="90000" bIns="45000" anchor="t">
            <a:noAutofit/>
          </a:bodyPr>
          <a:lstStyle/>
          <a:p>
            <a:pPr marL="216000" indent="-216000">
              <a:buClr>
                <a:srgbClr val="000000"/>
              </a:buClr>
              <a:buSzPct val="45000"/>
              <a:buFont typeface="Symbol" charset="2"/>
              <a:buChar char=""/>
            </a:pPr>
            <a:r>
              <a:rPr lang="en-GB" sz="2200" b="0" u="none" strike="noStrike">
                <a:solidFill>
                  <a:srgbClr val="000000"/>
                </a:solidFill>
                <a:uFillTx/>
                <a:latin typeface="Arial"/>
              </a:rPr>
              <a:t>Biggest numbers of landings was on launch site CCAFS SLC 40.</a:t>
            </a:r>
          </a:p>
          <a:p>
            <a:pPr marL="216000" indent="-216000">
              <a:buClr>
                <a:srgbClr val="000000"/>
              </a:buClr>
              <a:buSzPct val="45000"/>
              <a:buFont typeface="Symbol" charset="2"/>
              <a:buChar char=""/>
            </a:pPr>
            <a:r>
              <a:rPr lang="en-GB" sz="2200" b="0" u="none" strike="noStrike">
                <a:solidFill>
                  <a:srgbClr val="000000"/>
                </a:solidFill>
                <a:uFillTx/>
                <a:latin typeface="Arial"/>
              </a:rPr>
              <a:t>The least amount of landings – VAFB SLC 4E.</a:t>
            </a:r>
          </a:p>
          <a:p>
            <a:pPr marL="216000" indent="-216000">
              <a:lnSpc>
                <a:spcPct val="100000"/>
              </a:lnSpc>
              <a:buClr>
                <a:srgbClr val="000000"/>
              </a:buClr>
              <a:buSzPct val="45000"/>
              <a:buFont typeface="Symbol" charset="2"/>
              <a:buChar char=""/>
            </a:pPr>
            <a:r>
              <a:rPr lang="en-GB" sz="2200" b="0" u="none" strike="noStrike">
                <a:solidFill>
                  <a:srgbClr val="000000"/>
                </a:solidFill>
                <a:uFillTx/>
                <a:latin typeface="Arial"/>
                <a:ea typeface="Noto Sans CJK SC"/>
              </a:rPr>
              <a:t>KSC LC 39A wasn’t used for the first landings. </a:t>
            </a:r>
            <a:r>
              <a:rPr lang="en-GB" sz="2200" b="0" u="none" strike="noStrike">
                <a:solidFill>
                  <a:srgbClr val="000000"/>
                </a:solidFill>
                <a:uFillTx/>
                <a:latin typeface="Arial"/>
              </a:rPr>
              <a:t>CCAFS SLC 40 is used unifomly through all period of time.</a:t>
            </a:r>
          </a:p>
          <a:p>
            <a:pPr marL="216000" indent="-216000">
              <a:lnSpc>
                <a:spcPct val="100000"/>
              </a:lnSpc>
              <a:buClr>
                <a:srgbClr val="000000"/>
              </a:buClr>
              <a:buSzPct val="45000"/>
              <a:buFont typeface="Symbol" charset="2"/>
              <a:buChar char=""/>
            </a:pPr>
            <a:r>
              <a:rPr lang="en-GB" sz="2200" b="0" u="none" strike="noStrike">
                <a:solidFill>
                  <a:srgbClr val="000000"/>
                </a:solidFill>
                <a:uFillTx/>
                <a:latin typeface="Arial"/>
                <a:ea typeface="Noto Sans CJK SC"/>
              </a:rPr>
              <a:t>For last 40 flight number </a:t>
            </a:r>
            <a:r>
              <a:rPr lang="en-GB" sz="2200" b="0" u="none" strike="noStrike">
                <a:solidFill>
                  <a:srgbClr val="000000"/>
                </a:solidFill>
                <a:uFillTx/>
                <a:latin typeface="Arial"/>
              </a:rPr>
              <a:t>CCAFS SLC 40 has hight success rate of landing</a:t>
            </a:r>
          </a:p>
        </p:txBody>
      </p:sp>
      <p:sp>
        <p:nvSpPr>
          <p:cNvPr id="2" name="PlaceHolder 1"/>
          <p:cNvSpPr>
            <a:spLocks noGrp="1"/>
          </p:cNvSpPr>
          <p:nvPr>
            <p:ph type="sldNum" idx="1"/>
          </p:nvPr>
        </p:nvSpPr>
        <p:spPr/>
        <p:txBody>
          <a:bodyPr/>
          <a:lstStyle/>
          <a:p>
            <a:fld id="{E757C068-4F84-4370-B7A2-EA3E665539F8}" type="slidenum">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30"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marL="228600" indent="-228600" defTabSz="914400">
              <a:lnSpc>
                <a:spcPct val="100000"/>
              </a:lnSpc>
              <a:spcBef>
                <a:spcPts val="1400"/>
              </a:spcBef>
              <a:buClr>
                <a:srgbClr val="292929"/>
              </a:buClr>
              <a:buFont typeface="Arial"/>
              <a:buChar char="•"/>
            </a:pPr>
            <a:r>
              <a:rPr lang="en-CA" sz="2200" b="0" u="none" strike="noStrike">
                <a:solidFill>
                  <a:schemeClr val="accent3">
                    <a:lumMod val="25000"/>
                  </a:schemeClr>
                </a:solidFill>
                <a:uFillTx/>
                <a:latin typeface="Abadi"/>
              </a:rPr>
              <a:t>VAFB SLC 4E doesn’t have payload mass greater than 10000</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CA" sz="2200" b="0" u="none" strike="noStrike">
                <a:solidFill>
                  <a:schemeClr val="accent3">
                    <a:lumMod val="25000"/>
                  </a:schemeClr>
                </a:solidFill>
                <a:uFillTx/>
                <a:latin typeface="Abadi"/>
              </a:rPr>
              <a:t>CCAFS SLC 40 commonly used for payloads smaller than 8000.</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CA" sz="2200" b="0" u="none" strike="noStrike">
                <a:solidFill>
                  <a:schemeClr val="accent3">
                    <a:lumMod val="25000"/>
                  </a:schemeClr>
                </a:solidFill>
                <a:uFillTx/>
                <a:latin typeface="Abadi"/>
              </a:rPr>
              <a:t>KSC LC 39A has different types of payload record.</a:t>
            </a:r>
            <a:endParaRPr lang="en-US" sz="2200" b="0" u="none" strike="noStrike">
              <a:solidFill>
                <a:schemeClr val="dk1"/>
              </a:solidFill>
              <a:uFillTx/>
              <a:latin typeface="Calibri"/>
            </a:endParaRPr>
          </a:p>
        </p:txBody>
      </p:sp>
      <p:sp>
        <p:nvSpPr>
          <p:cNvPr id="13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Payload vs. Launch Site</a:t>
            </a:r>
            <a:endParaRPr lang="en-GB" sz="4000" b="0" u="none" strike="noStrike">
              <a:solidFill>
                <a:srgbClr val="000000"/>
              </a:solidFill>
              <a:uFillTx/>
              <a:latin typeface="Arial"/>
            </a:endParaRPr>
          </a:p>
        </p:txBody>
      </p:sp>
      <p:pic>
        <p:nvPicPr>
          <p:cNvPr id="132" name="Рисунок 131"/>
          <p:cNvPicPr/>
          <p:nvPr/>
        </p:nvPicPr>
        <p:blipFill>
          <a:blip r:embed="rId3"/>
          <a:stretch/>
        </p:blipFill>
        <p:spPr>
          <a:xfrm>
            <a:off x="5160240" y="1423080"/>
            <a:ext cx="5979600" cy="3949560"/>
          </a:xfrm>
          <a:prstGeom prst="rect">
            <a:avLst/>
          </a:prstGeom>
          <a:ln w="0">
            <a:noFill/>
          </a:ln>
        </p:spPr>
      </p:pic>
      <p:sp>
        <p:nvSpPr>
          <p:cNvPr id="3" name="PlaceHolder 2"/>
          <p:cNvSpPr>
            <a:spLocks noGrp="1"/>
          </p:cNvSpPr>
          <p:nvPr>
            <p:ph type="sldNum" idx="1"/>
          </p:nvPr>
        </p:nvSpPr>
        <p:spPr/>
        <p:txBody>
          <a:bodyPr/>
          <a:lstStyle/>
          <a:p>
            <a:fld id="{650CEAC8-FDD1-44D3-8CF3-424B7FB11D79}" type="slidenum">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33" name="PlaceHolder 1"/>
          <p:cNvSpPr>
            <a:spLocks noGrp="1"/>
          </p:cNvSpPr>
          <p:nvPr>
            <p:ph/>
          </p:nvPr>
        </p:nvSpPr>
        <p:spPr>
          <a:xfrm>
            <a:off x="770040" y="2082240"/>
            <a:ext cx="3931920" cy="3811320"/>
          </a:xfrm>
          <a:prstGeom prst="rect">
            <a:avLst/>
          </a:prstGeom>
          <a:noFill/>
          <a:ln w="0">
            <a:noFill/>
          </a:ln>
        </p:spPr>
        <p:txBody>
          <a:bodyPr lIns="90000" tIns="45000" rIns="90000" bIns="45000" anchor="t">
            <a:normAutofit/>
          </a:bodyPr>
          <a:lstStyle/>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Orbits ES-L1, GEO, HEO, SSO have the highest success rate.</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SO – has the lowest success rate.</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Rest of orbits have average success rate .</a:t>
            </a:r>
            <a:endParaRPr lang="en-US" sz="2200" b="0" u="none" strike="noStrike">
              <a:solidFill>
                <a:schemeClr val="dk1"/>
              </a:solidFill>
              <a:uFillTx/>
              <a:latin typeface="Calibri"/>
            </a:endParaRPr>
          </a:p>
          <a:p>
            <a:pPr indent="0" defTabSz="914400">
              <a:lnSpc>
                <a:spcPct val="100000"/>
              </a:lnSpc>
              <a:spcBef>
                <a:spcPts val="1400"/>
              </a:spcBef>
              <a:buNone/>
            </a:pPr>
            <a:endParaRPr lang="en-US" sz="2200" b="0" u="none" strike="noStrike">
              <a:solidFill>
                <a:schemeClr val="dk1"/>
              </a:solidFill>
              <a:uFillTx/>
              <a:latin typeface="Calibri"/>
            </a:endParaRPr>
          </a:p>
          <a:p>
            <a:pPr marL="228600" indent="0" defTabSz="914400">
              <a:lnSpc>
                <a:spcPct val="100000"/>
              </a:lnSpc>
              <a:spcBef>
                <a:spcPts val="1400"/>
              </a:spcBef>
              <a:buNone/>
            </a:pPr>
            <a:endParaRPr lang="en-US" sz="2200" b="0" u="none" strike="noStrike">
              <a:solidFill>
                <a:schemeClr val="dk1"/>
              </a:solidFill>
              <a:uFillTx/>
              <a:latin typeface="Calibri"/>
            </a:endParaRPr>
          </a:p>
        </p:txBody>
      </p:sp>
      <p:sp>
        <p:nvSpPr>
          <p:cNvPr id="13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Success Rate vs. Orbit Type</a:t>
            </a:r>
            <a:endParaRPr lang="en-GB" sz="4000" b="0" u="none" strike="noStrike">
              <a:solidFill>
                <a:srgbClr val="000000"/>
              </a:solidFill>
              <a:uFillTx/>
              <a:latin typeface="Arial"/>
            </a:endParaRPr>
          </a:p>
        </p:txBody>
      </p:sp>
      <p:pic>
        <p:nvPicPr>
          <p:cNvPr id="135" name="Рисунок 134"/>
          <p:cNvPicPr/>
          <p:nvPr/>
        </p:nvPicPr>
        <p:blipFill>
          <a:blip r:embed="rId3"/>
          <a:stretch/>
        </p:blipFill>
        <p:spPr>
          <a:xfrm>
            <a:off x="6109560" y="1458720"/>
            <a:ext cx="5001120" cy="4178160"/>
          </a:xfrm>
          <a:prstGeom prst="rect">
            <a:avLst/>
          </a:prstGeom>
          <a:ln w="0">
            <a:noFill/>
          </a:ln>
        </p:spPr>
      </p:pic>
      <p:sp>
        <p:nvSpPr>
          <p:cNvPr id="3" name="PlaceHolder 2"/>
          <p:cNvSpPr>
            <a:spLocks noGrp="1"/>
          </p:cNvSpPr>
          <p:nvPr>
            <p:ph type="sldNum" idx="1"/>
          </p:nvPr>
        </p:nvSpPr>
        <p:spPr/>
        <p:txBody>
          <a:bodyPr/>
          <a:lstStyle/>
          <a:p>
            <a:fld id="{7E961678-7903-4644-B92C-3189FA382F3F}" type="slidenum">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36"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Most commonly used orbits are LEO, ISS and GTO.</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VLEO has increasing trend of usage for last 40 flight numbers.</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ES-L1, HEO, GEO, SO have only one record of flight. It explains some results from previous slide.</a:t>
            </a:r>
            <a:endParaRPr lang="en-US" sz="2200" b="0" u="none" strike="noStrike">
              <a:solidFill>
                <a:schemeClr val="dk1"/>
              </a:solidFill>
              <a:uFillTx/>
              <a:latin typeface="Calibri"/>
            </a:endParaRPr>
          </a:p>
        </p:txBody>
      </p:sp>
      <p:sp>
        <p:nvSpPr>
          <p:cNvPr id="13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Flight Number vs. Orbit Type</a:t>
            </a:r>
            <a:endParaRPr lang="en-GB" sz="4000" b="0" u="none" strike="noStrike">
              <a:solidFill>
                <a:srgbClr val="000000"/>
              </a:solidFill>
              <a:uFillTx/>
              <a:latin typeface="Arial"/>
            </a:endParaRPr>
          </a:p>
        </p:txBody>
      </p:sp>
      <p:pic>
        <p:nvPicPr>
          <p:cNvPr id="138" name="Рисунок 137"/>
          <p:cNvPicPr/>
          <p:nvPr/>
        </p:nvPicPr>
        <p:blipFill>
          <a:blip r:embed="rId3"/>
          <a:stretch/>
        </p:blipFill>
        <p:spPr>
          <a:xfrm>
            <a:off x="5702760" y="1564200"/>
            <a:ext cx="5001120" cy="4480200"/>
          </a:xfrm>
          <a:prstGeom prst="rect">
            <a:avLst/>
          </a:prstGeom>
          <a:ln w="0">
            <a:noFill/>
          </a:ln>
        </p:spPr>
      </p:pic>
      <p:sp>
        <p:nvSpPr>
          <p:cNvPr id="3" name="PlaceHolder 2"/>
          <p:cNvSpPr>
            <a:spLocks noGrp="1"/>
          </p:cNvSpPr>
          <p:nvPr>
            <p:ph type="sldNum" idx="1"/>
          </p:nvPr>
        </p:nvSpPr>
        <p:spPr/>
        <p:txBody>
          <a:bodyPr/>
          <a:lstStyle/>
          <a:p>
            <a:fld id="{058FE105-010C-421B-ABB8-88A1F9EF1250}" type="slidenum">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3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Payload vs. Orbit Type</a:t>
            </a:r>
            <a:endParaRPr lang="en-GB" sz="4000" b="0" u="none" strike="noStrike">
              <a:solidFill>
                <a:srgbClr val="000000"/>
              </a:solidFill>
              <a:uFillTx/>
              <a:latin typeface="Arial"/>
            </a:endParaRPr>
          </a:p>
        </p:txBody>
      </p:sp>
      <p:pic>
        <p:nvPicPr>
          <p:cNvPr id="140" name="Рисунок 139"/>
          <p:cNvPicPr/>
          <p:nvPr/>
        </p:nvPicPr>
        <p:blipFill>
          <a:blip r:embed="rId3"/>
          <a:stretch/>
        </p:blipFill>
        <p:spPr>
          <a:xfrm>
            <a:off x="749520" y="1425600"/>
            <a:ext cx="10284840" cy="4790160"/>
          </a:xfrm>
          <a:prstGeom prst="rect">
            <a:avLst/>
          </a:prstGeom>
          <a:ln w="0">
            <a:noFill/>
          </a:ln>
        </p:spPr>
      </p:pic>
      <p:sp>
        <p:nvSpPr>
          <p:cNvPr id="2" name="PlaceHolder 1"/>
          <p:cNvSpPr>
            <a:spLocks noGrp="1"/>
          </p:cNvSpPr>
          <p:nvPr>
            <p:ph type="sldNum" idx="1"/>
          </p:nvPr>
        </p:nvSpPr>
        <p:spPr/>
        <p:txBody>
          <a:bodyPr/>
          <a:lstStyle/>
          <a:p>
            <a:fld id="{482DA771-6743-4279-9D54-E1550223BB68}" type="slidenum">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1"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marL="432000" indent="-324000">
              <a:lnSpc>
                <a:spcPct val="90000"/>
              </a:lnSpc>
              <a:spcBef>
                <a:spcPts val="1417"/>
              </a:spcBef>
              <a:buClr>
                <a:srgbClr val="000000"/>
              </a:buClr>
              <a:buSzPct val="45000"/>
              <a:buFont typeface="Wingdings" charset="2"/>
              <a:buChar char=""/>
            </a:pPr>
            <a:r>
              <a:rPr lang="en-US" sz="2400" b="0" u="none" strike="noStrike">
                <a:solidFill>
                  <a:schemeClr val="dk1"/>
                </a:solidFill>
                <a:uFillTx/>
                <a:latin typeface="Calibri"/>
              </a:rPr>
              <a:t>From 2010 to 2013 we can see 0 success rate.</a:t>
            </a:r>
          </a:p>
          <a:p>
            <a:pPr marL="432000" indent="-324000">
              <a:lnSpc>
                <a:spcPct val="90000"/>
              </a:lnSpc>
              <a:spcBef>
                <a:spcPts val="1417"/>
              </a:spcBef>
              <a:buClr>
                <a:srgbClr val="000000"/>
              </a:buClr>
              <a:buSzPct val="45000"/>
              <a:buFont typeface="Wingdings" charset="2"/>
              <a:buChar char=""/>
            </a:pPr>
            <a:r>
              <a:rPr lang="en-US" sz="2400" b="0" u="none" strike="noStrike">
                <a:solidFill>
                  <a:schemeClr val="dk1"/>
                </a:solidFill>
                <a:uFillTx/>
                <a:latin typeface="Calibri"/>
              </a:rPr>
              <a:t>From 2013 to 2020 we can see increasing trend of average success rate of landing. </a:t>
            </a:r>
          </a:p>
        </p:txBody>
      </p:sp>
      <p:sp>
        <p:nvSpPr>
          <p:cNvPr id="14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Launch Success Yearly Trend</a:t>
            </a:r>
            <a:endParaRPr lang="en-GB" sz="4000" b="0" u="none" strike="noStrike">
              <a:solidFill>
                <a:srgbClr val="000000"/>
              </a:solidFill>
              <a:uFillTx/>
              <a:latin typeface="Arial"/>
            </a:endParaRPr>
          </a:p>
        </p:txBody>
      </p:sp>
      <p:pic>
        <p:nvPicPr>
          <p:cNvPr id="143" name="Рисунок 142"/>
          <p:cNvPicPr/>
          <p:nvPr/>
        </p:nvPicPr>
        <p:blipFill>
          <a:blip r:embed="rId3"/>
          <a:stretch/>
        </p:blipFill>
        <p:spPr>
          <a:xfrm>
            <a:off x="5553000" y="1636920"/>
            <a:ext cx="5001120" cy="3949560"/>
          </a:xfrm>
          <a:prstGeom prst="rect">
            <a:avLst/>
          </a:prstGeom>
          <a:ln w="0">
            <a:noFill/>
          </a:ln>
        </p:spPr>
      </p:pic>
      <p:sp>
        <p:nvSpPr>
          <p:cNvPr id="3" name="PlaceHolder 2"/>
          <p:cNvSpPr>
            <a:spLocks noGrp="1"/>
          </p:cNvSpPr>
          <p:nvPr>
            <p:ph type="sldNum" idx="1"/>
          </p:nvPr>
        </p:nvSpPr>
        <p:spPr/>
        <p:txBody>
          <a:bodyPr/>
          <a:lstStyle/>
          <a:p>
            <a:fld id="{DF6D4F8D-0ABF-42C0-8260-F8188CBE597D}" type="slidenum">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4" name="PlaceHolder 1"/>
          <p:cNvSpPr>
            <a:spLocks noGrp="1"/>
          </p:cNvSpPr>
          <p:nvPr>
            <p:ph/>
          </p:nvPr>
        </p:nvSpPr>
        <p:spPr>
          <a:xfrm>
            <a:off x="770040" y="1825560"/>
            <a:ext cx="3671640" cy="4350960"/>
          </a:xfrm>
          <a:prstGeom prst="rect">
            <a:avLst/>
          </a:prstGeom>
          <a:noFill/>
          <a:ln w="0">
            <a:noFill/>
          </a:ln>
        </p:spPr>
        <p:txBody>
          <a:bodyPr lIns="90000" tIns="45000" rIns="90000" bIns="45000" anchor="t">
            <a:normAutofit/>
          </a:bodyPr>
          <a:lstStyle/>
          <a:p>
            <a:pPr marL="432000" indent="-324000" defTabSz="914400">
              <a:lnSpc>
                <a:spcPct val="100000"/>
              </a:lnSpc>
              <a:spcBef>
                <a:spcPts val="1400"/>
              </a:spcBef>
              <a:buClr>
                <a:srgbClr val="292929"/>
              </a:buClr>
              <a:buFont typeface="Wingdings" charset="2"/>
              <a:buChar char=""/>
            </a:pPr>
            <a:r>
              <a:rPr lang="en-US" sz="2600" b="0" u="none" strike="noStrike">
                <a:solidFill>
                  <a:schemeClr val="accent3">
                    <a:lumMod val="25000"/>
                  </a:schemeClr>
                </a:solidFill>
                <a:uFillTx/>
                <a:latin typeface="Abadi"/>
              </a:rPr>
              <a:t>Using sql magic we can that our data base have four distinct launch sites where rockets are landing.</a:t>
            </a:r>
            <a:endParaRPr lang="en-US" sz="2600" b="0" u="none" strike="noStrike">
              <a:solidFill>
                <a:schemeClr val="dk1"/>
              </a:solidFill>
              <a:uFillTx/>
              <a:latin typeface="Calibri"/>
            </a:endParaRPr>
          </a:p>
        </p:txBody>
      </p:sp>
      <p:sp>
        <p:nvSpPr>
          <p:cNvPr id="14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All Launch Site Names</a:t>
            </a:r>
            <a:endParaRPr lang="en-GB" sz="4000" b="0" u="none" strike="noStrike">
              <a:solidFill>
                <a:srgbClr val="000000"/>
              </a:solidFill>
              <a:uFillTx/>
              <a:latin typeface="Arial"/>
            </a:endParaRPr>
          </a:p>
        </p:txBody>
      </p:sp>
      <p:pic>
        <p:nvPicPr>
          <p:cNvPr id="146" name="Рисунок 145"/>
          <p:cNvPicPr/>
          <p:nvPr/>
        </p:nvPicPr>
        <p:blipFill>
          <a:blip r:embed="rId3"/>
          <a:stretch/>
        </p:blipFill>
        <p:spPr>
          <a:xfrm>
            <a:off x="4497840" y="1611360"/>
            <a:ext cx="6961320" cy="3237480"/>
          </a:xfrm>
          <a:prstGeom prst="rect">
            <a:avLst/>
          </a:prstGeom>
          <a:ln w="0">
            <a:noFill/>
          </a:ln>
        </p:spPr>
      </p:pic>
      <p:sp>
        <p:nvSpPr>
          <p:cNvPr id="3" name="PlaceHolder 2"/>
          <p:cNvSpPr>
            <a:spLocks noGrp="1"/>
          </p:cNvSpPr>
          <p:nvPr>
            <p:ph type="sldNum" idx="1"/>
          </p:nvPr>
        </p:nvSpPr>
        <p:spPr/>
        <p:txBody>
          <a:bodyPr/>
          <a:lstStyle/>
          <a:p>
            <a:fld id="{9441D106-A9B8-45FF-85E1-20ADF80006E0}" type="slidenum">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7" name="PlaceHolder 1"/>
          <p:cNvSpPr>
            <a:spLocks noGrp="1"/>
          </p:cNvSpPr>
          <p:nvPr>
            <p:ph/>
          </p:nvPr>
        </p:nvSpPr>
        <p:spPr>
          <a:xfrm>
            <a:off x="385560" y="1546560"/>
            <a:ext cx="3135600" cy="4629960"/>
          </a:xfrm>
          <a:prstGeom prst="rect">
            <a:avLst/>
          </a:prstGeom>
          <a:noFill/>
          <a:ln w="0">
            <a:noFill/>
          </a:ln>
        </p:spPr>
        <p:txBody>
          <a:bodyPr lIns="90000" tIns="45000" rIns="90000" bIns="45000" anchor="t">
            <a:normAutofit/>
          </a:bodyPr>
          <a:lstStyle/>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We have that first landing attempt was in 2010 and ended with failure.</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From the first five records we see that there was 2 flights per year on average.</a:t>
            </a:r>
            <a:endParaRPr lang="en-US" sz="2200" b="0" u="none" strike="noStrike">
              <a:solidFill>
                <a:schemeClr val="dk1"/>
              </a:solidFill>
              <a:uFillTx/>
              <a:latin typeface="Calibri"/>
            </a:endParaRPr>
          </a:p>
        </p:txBody>
      </p:sp>
      <p:sp>
        <p:nvSpPr>
          <p:cNvPr id="14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Launch Site Names Begin with 'CCA'</a:t>
            </a:r>
            <a:endParaRPr lang="en-GB" sz="4000" b="0" u="none" strike="noStrike">
              <a:solidFill>
                <a:srgbClr val="000000"/>
              </a:solidFill>
              <a:uFillTx/>
              <a:latin typeface="Arial"/>
            </a:endParaRPr>
          </a:p>
        </p:txBody>
      </p:sp>
      <p:pic>
        <p:nvPicPr>
          <p:cNvPr id="149" name="Рисунок 148"/>
          <p:cNvPicPr/>
          <p:nvPr/>
        </p:nvPicPr>
        <p:blipFill>
          <a:blip r:embed="rId3"/>
          <a:stretch/>
        </p:blipFill>
        <p:spPr>
          <a:xfrm>
            <a:off x="3521160" y="1468800"/>
            <a:ext cx="8165880" cy="4461120"/>
          </a:xfrm>
          <a:prstGeom prst="rect">
            <a:avLst/>
          </a:prstGeom>
          <a:ln w="0">
            <a:noFill/>
          </a:ln>
        </p:spPr>
      </p:pic>
      <p:sp>
        <p:nvSpPr>
          <p:cNvPr id="3" name="PlaceHolder 2"/>
          <p:cNvSpPr>
            <a:spLocks noGrp="1"/>
          </p:cNvSpPr>
          <p:nvPr>
            <p:ph type="sldNum" idx="1"/>
          </p:nvPr>
        </p:nvSpPr>
        <p:spPr/>
        <p:txBody>
          <a:bodyPr/>
          <a:lstStyle/>
          <a:p>
            <a:fld id="{928055B2-D1DF-4AF4-9008-8A2E1BC0A661}" type="slidenum">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Total Payload Mass</a:t>
            </a:r>
            <a:endParaRPr lang="en-GB" sz="4000" b="0" u="none" strike="noStrike">
              <a:solidFill>
                <a:srgbClr val="000000"/>
              </a:solidFill>
              <a:uFillTx/>
              <a:latin typeface="Arial"/>
            </a:endParaRPr>
          </a:p>
        </p:txBody>
      </p:sp>
      <p:pic>
        <p:nvPicPr>
          <p:cNvPr id="151" name="Рисунок 150"/>
          <p:cNvPicPr/>
          <p:nvPr/>
        </p:nvPicPr>
        <p:blipFill>
          <a:blip r:embed="rId3"/>
          <a:stretch/>
        </p:blipFill>
        <p:spPr>
          <a:xfrm>
            <a:off x="779760" y="1525320"/>
            <a:ext cx="10694520" cy="2589840"/>
          </a:xfrm>
          <a:prstGeom prst="rect">
            <a:avLst/>
          </a:prstGeom>
          <a:ln w="0">
            <a:noFill/>
          </a:ln>
        </p:spPr>
      </p:pic>
      <p:sp>
        <p:nvSpPr>
          <p:cNvPr id="152" name="TextBox 151"/>
          <p:cNvSpPr txBox="1"/>
          <p:nvPr/>
        </p:nvSpPr>
        <p:spPr>
          <a:xfrm>
            <a:off x="1038240" y="4447080"/>
            <a:ext cx="8485560" cy="459360"/>
          </a:xfrm>
          <a:prstGeom prst="rect">
            <a:avLst/>
          </a:prstGeom>
          <a:noFill/>
          <a:ln w="0">
            <a:noFill/>
          </a:ln>
        </p:spPr>
        <p:txBody>
          <a:bodyPr wrap="none" lIns="90000" tIns="45000" rIns="90000" bIns="45000" anchor="t">
            <a:noAutofit/>
          </a:bodyPr>
          <a:lstStyle/>
          <a:p>
            <a:pPr marL="216000" indent="-216000">
              <a:buClr>
                <a:srgbClr val="000000"/>
              </a:buClr>
              <a:buSzPct val="45000"/>
              <a:buFont typeface="Wingdings" charset="2"/>
              <a:buChar char=""/>
            </a:pPr>
            <a:r>
              <a:rPr lang="en-GB" sz="2600" b="0" u="none" strike="noStrike">
                <a:solidFill>
                  <a:srgbClr val="000000"/>
                </a:solidFill>
                <a:uFillTx/>
                <a:latin typeface="Arial"/>
              </a:rPr>
              <a:t>From 2010 to 2020 total PayLoad is more than 45 tons.</a:t>
            </a:r>
          </a:p>
        </p:txBody>
      </p:sp>
      <p:sp>
        <p:nvSpPr>
          <p:cNvPr id="2" name="PlaceHolder 1"/>
          <p:cNvSpPr>
            <a:spLocks noGrp="1"/>
          </p:cNvSpPr>
          <p:nvPr>
            <p:ph type="sldNum" idx="1"/>
          </p:nvPr>
        </p:nvSpPr>
        <p:spPr/>
        <p:txBody>
          <a:bodyPr/>
          <a:lstStyle/>
          <a:p>
            <a:fld id="{8BFFBF04-2CF9-4BD6-B437-3D495435DCCD}" type="slidenum">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3"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defTabSz="914400">
              <a:lnSpc>
                <a:spcPct val="100000"/>
              </a:lnSpc>
              <a:spcBef>
                <a:spcPts val="1400"/>
              </a:spcBef>
              <a:buNone/>
            </a:pPr>
            <a:r>
              <a:rPr lang="en-US" sz="2200" b="0" u="none" strike="noStrike">
                <a:solidFill>
                  <a:schemeClr val="accent3">
                    <a:lumMod val="25000"/>
                  </a:schemeClr>
                </a:solidFill>
                <a:uFillTx/>
                <a:latin typeface="Abadi"/>
              </a:rPr>
              <a:t>Calculate the average payload mass carried by booster version F9 v1.1</a:t>
            </a:r>
            <a:endParaRPr lang="en-US" sz="2200" b="0" u="none" strike="noStrike">
              <a:solidFill>
                <a:schemeClr val="dk1"/>
              </a:solidFill>
              <a:uFillTx/>
              <a:latin typeface="Calibri"/>
            </a:endParaRPr>
          </a:p>
          <a:p>
            <a:pPr indent="0" defTabSz="914400">
              <a:lnSpc>
                <a:spcPct val="100000"/>
              </a:lnSpc>
              <a:spcBef>
                <a:spcPts val="1400"/>
              </a:spcBef>
              <a:buNone/>
            </a:pPr>
            <a:r>
              <a:rPr lang="en-US" sz="2200" b="0" u="none" strike="noStrike">
                <a:solidFill>
                  <a:schemeClr val="accent3">
                    <a:lumMod val="25000"/>
                  </a:schemeClr>
                </a:solidFill>
                <a:uFillTx/>
                <a:latin typeface="Abadi"/>
              </a:rPr>
              <a:t>Present your query result with a short explanation here</a:t>
            </a:r>
            <a:endParaRPr lang="en-US" sz="2200" b="0" u="none" strike="noStrike">
              <a:solidFill>
                <a:schemeClr val="dk1"/>
              </a:solidFill>
              <a:uFillTx/>
              <a:latin typeface="Calibri"/>
            </a:endParaRPr>
          </a:p>
        </p:txBody>
      </p:sp>
      <p:sp>
        <p:nvSpPr>
          <p:cNvPr id="15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Average Payload Mass by F9 v1.1</a:t>
            </a:r>
            <a:endParaRPr lang="en-GB" sz="4000" b="0" u="none" strike="noStrike">
              <a:solidFill>
                <a:srgbClr val="000000"/>
              </a:solidFill>
              <a:uFillTx/>
              <a:latin typeface="Arial"/>
            </a:endParaRPr>
          </a:p>
        </p:txBody>
      </p:sp>
      <p:pic>
        <p:nvPicPr>
          <p:cNvPr id="155" name="Рисунок 154"/>
          <p:cNvPicPr/>
          <p:nvPr/>
        </p:nvPicPr>
        <p:blipFill>
          <a:blip r:embed="rId3"/>
          <a:stretch/>
        </p:blipFill>
        <p:spPr>
          <a:xfrm>
            <a:off x="192960" y="1663560"/>
            <a:ext cx="11418480" cy="3104280"/>
          </a:xfrm>
          <a:prstGeom prst="rect">
            <a:avLst/>
          </a:prstGeom>
          <a:ln w="0">
            <a:noFill/>
          </a:ln>
        </p:spPr>
      </p:pic>
      <p:sp>
        <p:nvSpPr>
          <p:cNvPr id="3" name="PlaceHolder 2"/>
          <p:cNvSpPr>
            <a:spLocks noGrp="1"/>
          </p:cNvSpPr>
          <p:nvPr>
            <p:ph type="sldNum" idx="1"/>
          </p:nvPr>
        </p:nvSpPr>
        <p:spPr/>
        <p:txBody>
          <a:bodyPr/>
          <a:lstStyle/>
          <a:p>
            <a:fld id="{C1882471-DD90-4A3C-8A63-C7ED6EB3CADF}" type="slidenum">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5" name="PlaceHolder 1"/>
          <p:cNvSpPr>
            <a:spLocks noGrp="1"/>
          </p:cNvSpPr>
          <p:nvPr>
            <p:ph type="sldNum" idx="38"/>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600" b="0" u="none" strike="noStrike">
                <a:solidFill>
                  <a:srgbClr val="1C7DDB"/>
                </a:solidFill>
                <a:uFillTx/>
                <a:latin typeface="Abadi"/>
              </a:defRPr>
            </a:lvl1pPr>
          </a:lstStyle>
          <a:p>
            <a:pPr indent="0" algn="r" defTabSz="914400">
              <a:lnSpc>
                <a:spcPct val="100000"/>
              </a:lnSpc>
              <a:spcAft>
                <a:spcPts val="601"/>
              </a:spcAft>
              <a:buNone/>
            </a:pPr>
            <a:fld id="{DEB27E37-EF6B-45C0-9E6D-B6990EB78138}" type="slidenum">
              <a:rPr lang="en-US" sz="1600" b="0" u="none" strike="noStrike">
                <a:solidFill>
                  <a:srgbClr val="1C7DDB"/>
                </a:solidFill>
                <a:uFillTx/>
                <a:latin typeface="Abadi"/>
              </a:rPr>
              <a:t>3</a:t>
            </a:fld>
            <a:endParaRPr lang="en-GB" sz="1600" b="0" u="none" strike="noStrike">
              <a:solidFill>
                <a:srgbClr val="000000"/>
              </a:solidFill>
              <a:uFillTx/>
              <a:latin typeface="Times New Roman"/>
            </a:endParaRPr>
          </a:p>
        </p:txBody>
      </p:sp>
      <p:sp>
        <p:nvSpPr>
          <p:cNvPr id="86" name="Content Placeholder 2"/>
          <p:cNvSpPr/>
          <p:nvPr/>
        </p:nvSpPr>
        <p:spPr>
          <a:xfrm>
            <a:off x="959040" y="2684880"/>
            <a:ext cx="4017600" cy="10396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2500" lnSpcReduction="9999"/>
          </a:bodyPr>
          <a:lstStyle/>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Summary of methodologies</a:t>
            </a:r>
            <a:endParaRPr lang="en-GB" sz="2200" b="0" u="none" strike="noStrike">
              <a:solidFill>
                <a:srgbClr val="000000"/>
              </a:solidFill>
              <a:uFillTx/>
              <a:latin typeface="Arial"/>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Summary of all results</a:t>
            </a:r>
            <a:endParaRPr lang="en-GB" sz="2200" b="0" u="none" strike="noStrike">
              <a:solidFill>
                <a:srgbClr val="000000"/>
              </a:solidFill>
              <a:uFillTx/>
              <a:latin typeface="Arial"/>
            </a:endParaRPr>
          </a:p>
        </p:txBody>
      </p:sp>
      <p:sp>
        <p:nvSpPr>
          <p:cNvPr id="8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Executive Summary</a:t>
            </a:r>
            <a:endParaRPr lang="en-GB" sz="4000" b="0" u="none" strike="noStrike">
              <a:solidFill>
                <a:srgbClr val="000000"/>
              </a:solidFill>
              <a:uFillTx/>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6" name="PlaceHolder 1"/>
          <p:cNvSpPr>
            <a:spLocks noGrp="1"/>
          </p:cNvSpPr>
          <p:nvPr>
            <p:ph/>
          </p:nvPr>
        </p:nvSpPr>
        <p:spPr>
          <a:xfrm>
            <a:off x="770040" y="5121000"/>
            <a:ext cx="9745200" cy="1055520"/>
          </a:xfrm>
          <a:prstGeom prst="rect">
            <a:avLst/>
          </a:prstGeom>
          <a:noFill/>
          <a:ln w="0">
            <a:noFill/>
          </a:ln>
        </p:spPr>
        <p:txBody>
          <a:bodyPr lIns="91440" tIns="45720" rIns="91440" bIns="45720" anchor="t">
            <a:normAutofit/>
          </a:bodyPr>
          <a:lstStyle/>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First successful landing occurred only after 5 years after first flight.</a:t>
            </a:r>
            <a:endParaRPr lang="en-US" sz="2200" b="0" u="none" strike="noStrike">
              <a:solidFill>
                <a:schemeClr val="dk1"/>
              </a:solidFill>
              <a:uFillTx/>
              <a:latin typeface="Calibri"/>
            </a:endParaRPr>
          </a:p>
        </p:txBody>
      </p:sp>
      <p:sp>
        <p:nvSpPr>
          <p:cNvPr id="15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First Successful Ground Landing Date</a:t>
            </a:r>
            <a:endParaRPr lang="en-GB" sz="4000" b="0" u="none" strike="noStrike">
              <a:solidFill>
                <a:srgbClr val="000000"/>
              </a:solidFill>
              <a:uFillTx/>
              <a:latin typeface="Arial"/>
            </a:endParaRPr>
          </a:p>
        </p:txBody>
      </p:sp>
      <p:pic>
        <p:nvPicPr>
          <p:cNvPr id="158" name="Рисунок 157"/>
          <p:cNvPicPr/>
          <p:nvPr/>
        </p:nvPicPr>
        <p:blipFill>
          <a:blip r:embed="rId3"/>
          <a:stretch/>
        </p:blipFill>
        <p:spPr>
          <a:xfrm>
            <a:off x="241560" y="1659240"/>
            <a:ext cx="11599560" cy="3371040"/>
          </a:xfrm>
          <a:prstGeom prst="rect">
            <a:avLst/>
          </a:prstGeom>
          <a:ln w="0">
            <a:noFill/>
          </a:ln>
        </p:spPr>
      </p:pic>
      <p:sp>
        <p:nvSpPr>
          <p:cNvPr id="3" name="PlaceHolder 2"/>
          <p:cNvSpPr>
            <a:spLocks noGrp="1"/>
          </p:cNvSpPr>
          <p:nvPr>
            <p:ph type="sldNum" idx="1"/>
          </p:nvPr>
        </p:nvSpPr>
        <p:spPr/>
        <p:txBody>
          <a:bodyPr/>
          <a:lstStyle/>
          <a:p>
            <a:fld id="{C59B8C60-CC31-4B50-AA21-1FF0F37147F1}" type="slidenum">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59" name="PlaceHolder 1"/>
          <p:cNvSpPr>
            <a:spLocks noGrp="1"/>
          </p:cNvSpPr>
          <p:nvPr>
            <p:ph/>
          </p:nvPr>
        </p:nvSpPr>
        <p:spPr>
          <a:xfrm>
            <a:off x="684000" y="5741640"/>
            <a:ext cx="9745200" cy="1590480"/>
          </a:xfrm>
          <a:prstGeom prst="rect">
            <a:avLst/>
          </a:prstGeom>
          <a:noFill/>
          <a:ln w="0">
            <a:noFill/>
          </a:ln>
        </p:spPr>
        <p:txBody>
          <a:bodyPr lIns="91440" tIns="45720" rIns="91440" bIns="45720" anchor="t">
            <a:normAutofit/>
          </a:bodyPr>
          <a:lstStyle/>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There are only 4 records and all of them belongs to booster F9 type.</a:t>
            </a:r>
            <a:endParaRPr lang="en-US" sz="2200" b="0" u="none" strike="noStrike">
              <a:solidFill>
                <a:schemeClr val="dk1"/>
              </a:solidFill>
              <a:uFillTx/>
              <a:latin typeface="Calibri"/>
            </a:endParaRPr>
          </a:p>
        </p:txBody>
      </p:sp>
      <p:sp>
        <p:nvSpPr>
          <p:cNvPr id="16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2500" lnSpcReduction="19999"/>
          </a:bodyPr>
          <a:lstStyle/>
          <a:p>
            <a:pPr defTabSz="914400">
              <a:lnSpc>
                <a:spcPct val="90000"/>
              </a:lnSpc>
            </a:pPr>
            <a:r>
              <a:rPr lang="en-US" sz="4000" b="0" u="none" strike="noStrike">
                <a:solidFill>
                  <a:srgbClr val="0B49CB"/>
                </a:solidFill>
                <a:uFillTx/>
                <a:latin typeface="Abadi"/>
                <a:ea typeface="IBM Plex Mono SemiBold"/>
              </a:rPr>
              <a:t>Successful Drone Ship Landing with Payload between 4000 and 6000</a:t>
            </a:r>
            <a:endParaRPr lang="en-GB" sz="4000" b="0" u="none" strike="noStrike">
              <a:solidFill>
                <a:srgbClr val="000000"/>
              </a:solidFill>
              <a:uFillTx/>
              <a:latin typeface="Arial"/>
            </a:endParaRPr>
          </a:p>
        </p:txBody>
      </p:sp>
      <p:pic>
        <p:nvPicPr>
          <p:cNvPr id="161" name="Рисунок 160"/>
          <p:cNvPicPr/>
          <p:nvPr/>
        </p:nvPicPr>
        <p:blipFill>
          <a:blip r:embed="rId3"/>
          <a:stretch/>
        </p:blipFill>
        <p:spPr>
          <a:xfrm>
            <a:off x="148320" y="1329840"/>
            <a:ext cx="11704320" cy="4275720"/>
          </a:xfrm>
          <a:prstGeom prst="rect">
            <a:avLst/>
          </a:prstGeom>
          <a:ln w="0">
            <a:noFill/>
          </a:ln>
        </p:spPr>
      </p:pic>
      <p:sp>
        <p:nvSpPr>
          <p:cNvPr id="3" name="PlaceHolder 2"/>
          <p:cNvSpPr>
            <a:spLocks noGrp="1"/>
          </p:cNvSpPr>
          <p:nvPr>
            <p:ph type="sldNum" idx="1"/>
          </p:nvPr>
        </p:nvSpPr>
        <p:spPr/>
        <p:txBody>
          <a:bodyPr/>
          <a:lstStyle/>
          <a:p>
            <a:fld id="{8B1CA4B9-2CA9-4C70-96B0-D7B204FC9B96}" type="slidenum">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62"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defTabSz="914400">
              <a:lnSpc>
                <a:spcPct val="100000"/>
              </a:lnSpc>
              <a:spcBef>
                <a:spcPts val="1400"/>
              </a:spcBef>
              <a:buNone/>
            </a:pPr>
            <a:r>
              <a:rPr lang="en-US" sz="2200" b="0" u="none" strike="noStrike">
                <a:solidFill>
                  <a:schemeClr val="accent3">
                    <a:lumMod val="25000"/>
                  </a:schemeClr>
                </a:solidFill>
                <a:uFillTx/>
                <a:latin typeface="Abadi"/>
              </a:rPr>
              <a:t>Calculate the total number of successful and failure mission outcomes</a:t>
            </a:r>
            <a:endParaRPr lang="en-US" sz="2200" b="0" u="none" strike="noStrike">
              <a:solidFill>
                <a:schemeClr val="dk1"/>
              </a:solidFill>
              <a:uFillTx/>
              <a:latin typeface="Calibri"/>
            </a:endParaRPr>
          </a:p>
          <a:p>
            <a:pPr indent="0" defTabSz="914400">
              <a:lnSpc>
                <a:spcPct val="100000"/>
              </a:lnSpc>
              <a:spcBef>
                <a:spcPts val="1400"/>
              </a:spcBef>
              <a:buNone/>
            </a:pPr>
            <a:r>
              <a:rPr lang="en-US" sz="2200" b="0" u="none" strike="noStrike">
                <a:solidFill>
                  <a:schemeClr val="accent3">
                    <a:lumMod val="25000"/>
                  </a:schemeClr>
                </a:solidFill>
                <a:uFillTx/>
                <a:latin typeface="Abadi"/>
              </a:rPr>
              <a:t>Present your query result with a short explanation here</a:t>
            </a:r>
            <a:endParaRPr lang="en-US" sz="2200" b="0" u="none" strike="noStrike">
              <a:solidFill>
                <a:schemeClr val="dk1"/>
              </a:solidFill>
              <a:uFillTx/>
              <a:latin typeface="Calibri"/>
            </a:endParaRPr>
          </a:p>
        </p:txBody>
      </p:sp>
      <p:sp>
        <p:nvSpPr>
          <p:cNvPr id="16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0000" lnSpcReduction="19999"/>
          </a:bodyPr>
          <a:lstStyle/>
          <a:p>
            <a:pPr defTabSz="914400">
              <a:lnSpc>
                <a:spcPct val="90000"/>
              </a:lnSpc>
            </a:pPr>
            <a:r>
              <a:rPr lang="en-US" sz="4000" b="0" u="none" strike="noStrike">
                <a:solidFill>
                  <a:srgbClr val="0B49CB"/>
                </a:solidFill>
                <a:uFillTx/>
                <a:latin typeface="Abadi"/>
                <a:ea typeface="IBM Plex Mono SemiBold"/>
              </a:rPr>
              <a:t>Total Number of Successful and Failure Mission Outcomes</a:t>
            </a:r>
            <a:endParaRPr lang="en-GB" sz="4000" b="0" u="none" strike="noStrike">
              <a:solidFill>
                <a:srgbClr val="000000"/>
              </a:solidFill>
              <a:uFillTx/>
              <a:latin typeface="Arial"/>
            </a:endParaRPr>
          </a:p>
        </p:txBody>
      </p:sp>
      <p:pic>
        <p:nvPicPr>
          <p:cNvPr id="164" name="Рисунок 163"/>
          <p:cNvPicPr/>
          <p:nvPr/>
        </p:nvPicPr>
        <p:blipFill>
          <a:blip r:embed="rId3"/>
          <a:stretch/>
        </p:blipFill>
        <p:spPr>
          <a:xfrm>
            <a:off x="275040" y="1279080"/>
            <a:ext cx="11704320" cy="4151880"/>
          </a:xfrm>
          <a:prstGeom prst="rect">
            <a:avLst/>
          </a:prstGeom>
          <a:ln w="0">
            <a:noFill/>
          </a:ln>
        </p:spPr>
      </p:pic>
      <p:sp>
        <p:nvSpPr>
          <p:cNvPr id="3" name="PlaceHolder 2"/>
          <p:cNvSpPr>
            <a:spLocks noGrp="1"/>
          </p:cNvSpPr>
          <p:nvPr>
            <p:ph type="sldNum" idx="1"/>
          </p:nvPr>
        </p:nvSpPr>
        <p:spPr/>
        <p:txBody>
          <a:bodyPr/>
          <a:lstStyle/>
          <a:p>
            <a:fld id="{BC7A1D51-BFB8-4DB1-B7BD-8C0B7F3A2FB8}" type="slidenum">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65" name="PlaceHolder 1"/>
          <p:cNvSpPr>
            <a:spLocks noGrp="1"/>
          </p:cNvSpPr>
          <p:nvPr>
            <p:ph/>
          </p:nvPr>
        </p:nvSpPr>
        <p:spPr>
          <a:xfrm>
            <a:off x="652320" y="2564280"/>
            <a:ext cx="3157920" cy="4350960"/>
          </a:xfrm>
          <a:prstGeom prst="rect">
            <a:avLst/>
          </a:prstGeom>
          <a:noFill/>
          <a:ln w="0">
            <a:noFill/>
          </a:ln>
        </p:spPr>
        <p:txBody>
          <a:bodyPr lIns="90000" tIns="45000" rIns="90000" bIns="45000" anchor="t">
            <a:normAutofit/>
          </a:bodyPr>
          <a:lstStyle/>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All boosters with max PayloadMass are boosters F9 B5 B..</a:t>
            </a:r>
            <a:endParaRPr lang="en-US" sz="2200" b="0" u="none" strike="noStrike">
              <a:solidFill>
                <a:schemeClr val="dk1"/>
              </a:solidFill>
              <a:uFillTx/>
              <a:latin typeface="Calibri"/>
            </a:endParaRPr>
          </a:p>
        </p:txBody>
      </p:sp>
      <p:sp>
        <p:nvSpPr>
          <p:cNvPr id="16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Boosters Carried Maximum Payload</a:t>
            </a:r>
            <a:endParaRPr lang="en-GB" sz="4000" b="0" u="none" strike="noStrike">
              <a:solidFill>
                <a:srgbClr val="000000"/>
              </a:solidFill>
              <a:uFillTx/>
              <a:latin typeface="Arial"/>
            </a:endParaRPr>
          </a:p>
        </p:txBody>
      </p:sp>
      <p:pic>
        <p:nvPicPr>
          <p:cNvPr id="167" name="Рисунок 166"/>
          <p:cNvPicPr/>
          <p:nvPr/>
        </p:nvPicPr>
        <p:blipFill>
          <a:blip r:embed="rId3"/>
          <a:stretch/>
        </p:blipFill>
        <p:spPr>
          <a:xfrm>
            <a:off x="4016520" y="1484280"/>
            <a:ext cx="7317360" cy="4207320"/>
          </a:xfrm>
          <a:prstGeom prst="rect">
            <a:avLst/>
          </a:prstGeom>
          <a:ln w="0">
            <a:noFill/>
          </a:ln>
        </p:spPr>
      </p:pic>
      <p:sp>
        <p:nvSpPr>
          <p:cNvPr id="3" name="PlaceHolder 2"/>
          <p:cNvSpPr>
            <a:spLocks noGrp="1"/>
          </p:cNvSpPr>
          <p:nvPr>
            <p:ph type="sldNum" idx="1"/>
          </p:nvPr>
        </p:nvSpPr>
        <p:spPr/>
        <p:txBody>
          <a:bodyPr/>
          <a:lstStyle/>
          <a:p>
            <a:fld id="{B57D776B-3481-4156-9E1F-06BFE7836EB3}" type="slidenum">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68" name="PlaceHolder 1"/>
          <p:cNvSpPr>
            <a:spLocks noGrp="1"/>
          </p:cNvSpPr>
          <p:nvPr>
            <p:ph/>
          </p:nvPr>
        </p:nvSpPr>
        <p:spPr>
          <a:xfrm>
            <a:off x="770040" y="5260320"/>
            <a:ext cx="9745200" cy="916200"/>
          </a:xfrm>
          <a:prstGeom prst="rect">
            <a:avLst/>
          </a:prstGeom>
          <a:noFill/>
          <a:ln w="0">
            <a:noFill/>
          </a:ln>
        </p:spPr>
        <p:txBody>
          <a:bodyPr lIns="91440" tIns="45720" rIns="91440" bIns="45720" anchor="t">
            <a:normAutofit/>
          </a:bodyPr>
          <a:lstStyle/>
          <a:p>
            <a:pPr indent="0" defTabSz="914400">
              <a:lnSpc>
                <a:spcPct val="100000"/>
              </a:lnSpc>
              <a:spcBef>
                <a:spcPts val="1400"/>
              </a:spcBef>
              <a:buNone/>
            </a:pPr>
            <a:r>
              <a:rPr lang="en-US" sz="2200" b="0" u="none" strike="noStrike">
                <a:solidFill>
                  <a:schemeClr val="accent3">
                    <a:lumMod val="25000"/>
                  </a:schemeClr>
                </a:solidFill>
                <a:uFillTx/>
                <a:latin typeface="Abadi"/>
              </a:rPr>
              <a:t>There are two cases and both of them are have booster version F9 v1.1 and occurred on CCAFS LC-40 launch site.</a:t>
            </a:r>
            <a:endParaRPr lang="en-US" sz="2200" b="0" u="none" strike="noStrike">
              <a:solidFill>
                <a:schemeClr val="dk1"/>
              </a:solidFill>
              <a:uFillTx/>
              <a:latin typeface="Calibri"/>
            </a:endParaRPr>
          </a:p>
        </p:txBody>
      </p:sp>
      <p:sp>
        <p:nvSpPr>
          <p:cNvPr id="16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2015 Launch Records</a:t>
            </a:r>
            <a:endParaRPr lang="en-GB" sz="4000" b="0" u="none" strike="noStrike">
              <a:solidFill>
                <a:srgbClr val="000000"/>
              </a:solidFill>
              <a:uFillTx/>
              <a:latin typeface="Arial"/>
            </a:endParaRPr>
          </a:p>
        </p:txBody>
      </p:sp>
      <p:pic>
        <p:nvPicPr>
          <p:cNvPr id="170" name="Рисунок 169"/>
          <p:cNvPicPr/>
          <p:nvPr/>
        </p:nvPicPr>
        <p:blipFill>
          <a:blip r:embed="rId3"/>
          <a:stretch/>
        </p:blipFill>
        <p:spPr>
          <a:xfrm>
            <a:off x="898920" y="1360080"/>
            <a:ext cx="11024640" cy="3906720"/>
          </a:xfrm>
          <a:prstGeom prst="rect">
            <a:avLst/>
          </a:prstGeom>
          <a:ln w="0">
            <a:noFill/>
          </a:ln>
        </p:spPr>
      </p:pic>
      <p:sp>
        <p:nvSpPr>
          <p:cNvPr id="3" name="PlaceHolder 2"/>
          <p:cNvSpPr>
            <a:spLocks noGrp="1"/>
          </p:cNvSpPr>
          <p:nvPr>
            <p:ph type="sldNum" idx="1"/>
          </p:nvPr>
        </p:nvSpPr>
        <p:spPr/>
        <p:txBody>
          <a:bodyPr/>
          <a:lstStyle/>
          <a:p>
            <a:fld id="{24BDCBF5-5A3A-43DC-8A55-6D851E4B9C81}" type="slidenum">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1" name="PlaceHolder 1"/>
          <p:cNvSpPr>
            <a:spLocks noGrp="1"/>
          </p:cNvSpPr>
          <p:nvPr>
            <p:ph/>
          </p:nvPr>
        </p:nvSpPr>
        <p:spPr>
          <a:xfrm>
            <a:off x="321120" y="1353960"/>
            <a:ext cx="3735720" cy="4709160"/>
          </a:xfrm>
          <a:prstGeom prst="rect">
            <a:avLst/>
          </a:prstGeom>
          <a:noFill/>
          <a:ln w="0">
            <a:noFill/>
          </a:ln>
        </p:spPr>
        <p:txBody>
          <a:bodyPr lIns="91440" tIns="45720" rIns="91440" bIns="45720" anchor="t">
            <a:noAutofit/>
          </a:bodyPr>
          <a:lstStyle/>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The most frequent result is no attempt for landing.</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The most frequent success landing is performed on drone ship. Also such type of landing has a biggest count of failures.</a:t>
            </a:r>
            <a:endParaRPr lang="en-US" sz="2200" b="0" u="none" strike="noStrike">
              <a:solidFill>
                <a:schemeClr val="dk1"/>
              </a:solidFill>
              <a:uFillTx/>
              <a:latin typeface="Calibri"/>
            </a:endParaRPr>
          </a:p>
        </p:txBody>
      </p:sp>
      <p:sp>
        <p:nvSpPr>
          <p:cNvPr id="17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0000" lnSpcReduction="19999"/>
          </a:bodyPr>
          <a:lstStyle/>
          <a:p>
            <a:pPr defTabSz="914400">
              <a:lnSpc>
                <a:spcPct val="90000"/>
              </a:lnSpc>
            </a:pPr>
            <a:r>
              <a:rPr lang="en-US" sz="4000" b="0" u="none" strike="noStrike">
                <a:solidFill>
                  <a:srgbClr val="0B49CB"/>
                </a:solidFill>
                <a:uFillTx/>
                <a:latin typeface="Abadi"/>
                <a:ea typeface="IBM Plex Mono SemiBold"/>
              </a:rPr>
              <a:t>Rank Landing Outcomes Between 2010-06-04 and 2017-03-20</a:t>
            </a:r>
            <a:endParaRPr lang="en-GB" sz="4000" b="0" u="none" strike="noStrike">
              <a:solidFill>
                <a:srgbClr val="000000"/>
              </a:solidFill>
              <a:uFillTx/>
              <a:latin typeface="Arial"/>
            </a:endParaRPr>
          </a:p>
        </p:txBody>
      </p:sp>
      <p:pic>
        <p:nvPicPr>
          <p:cNvPr id="173" name="Рисунок 172"/>
          <p:cNvPicPr/>
          <p:nvPr/>
        </p:nvPicPr>
        <p:blipFill>
          <a:blip r:embed="rId3"/>
          <a:stretch/>
        </p:blipFill>
        <p:spPr>
          <a:xfrm>
            <a:off x="4056840" y="1369080"/>
            <a:ext cx="8012160" cy="3884040"/>
          </a:xfrm>
          <a:prstGeom prst="rect">
            <a:avLst/>
          </a:prstGeom>
          <a:ln w="0">
            <a:noFill/>
          </a:ln>
        </p:spPr>
      </p:pic>
      <p:sp>
        <p:nvSpPr>
          <p:cNvPr id="3" name="PlaceHolder 2"/>
          <p:cNvSpPr>
            <a:spLocks noGrp="1"/>
          </p:cNvSpPr>
          <p:nvPr>
            <p:ph type="sldNum" idx="1"/>
          </p:nvPr>
        </p:nvSpPr>
        <p:spPr/>
        <p:txBody>
          <a:bodyPr/>
          <a:lstStyle/>
          <a:p>
            <a:fld id="{5845CB3F-8F9F-4AB7-AD2E-C02AAECA4351}" type="slidenum">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4" name="TextBox 6"/>
          <p:cNvSpPr/>
          <p:nvPr/>
        </p:nvSpPr>
        <p:spPr>
          <a:xfrm>
            <a:off x="749520" y="2529720"/>
            <a:ext cx="11552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uFillTx/>
                <a:latin typeface="Calibri"/>
              </a:rPr>
              <a:t>Section 3</a:t>
            </a:r>
            <a:endParaRPr lang="en-GB" sz="1800" b="0" u="none" strike="noStrike">
              <a:solidFill>
                <a:srgbClr val="FFFFFF"/>
              </a:solidFill>
              <a:uFillTx/>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5" name="PlaceHolder 1"/>
          <p:cNvSpPr>
            <a:spLocks noGrp="1"/>
          </p:cNvSpPr>
          <p:nvPr>
            <p:ph/>
          </p:nvPr>
        </p:nvSpPr>
        <p:spPr>
          <a:xfrm>
            <a:off x="1166040" y="1440000"/>
            <a:ext cx="4998600" cy="4350960"/>
          </a:xfrm>
          <a:prstGeom prst="rect">
            <a:avLst/>
          </a:prstGeom>
          <a:noFill/>
          <a:ln w="0">
            <a:noFill/>
          </a:ln>
        </p:spPr>
        <p:txBody>
          <a:bodyPr lIns="91440" tIns="45720" rIns="91440" bIns="45720" anchor="t">
            <a:normAutofit/>
          </a:bodyPr>
          <a:lstStyle/>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According to generated map we have two main regions.</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First region located in the east part of America and has three launching sites.</a:t>
            </a:r>
            <a:endParaRPr lang="en-US" sz="2200" b="0" u="none" strike="noStrike">
              <a:solidFill>
                <a:schemeClr val="dk1"/>
              </a:solidFill>
              <a:uFillTx/>
              <a:latin typeface="Calibri"/>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Second region located on the west part of continent and has only one launching site.</a:t>
            </a:r>
            <a:endParaRPr lang="en-US" sz="2200" b="0" u="none" strike="noStrike">
              <a:solidFill>
                <a:schemeClr val="dk1"/>
              </a:solidFill>
              <a:uFillTx/>
              <a:latin typeface="Calibri"/>
            </a:endParaRPr>
          </a:p>
          <a:p>
            <a:pPr marL="432000" indent="0" defTabSz="914400">
              <a:lnSpc>
                <a:spcPct val="100000"/>
              </a:lnSpc>
              <a:buNone/>
            </a:pPr>
            <a:endParaRPr lang="en-US" sz="2200" b="0" u="none" strike="noStrike">
              <a:solidFill>
                <a:schemeClr val="dk1"/>
              </a:solidFill>
              <a:uFillTx/>
              <a:latin typeface="Calibri"/>
            </a:endParaRPr>
          </a:p>
        </p:txBody>
      </p:sp>
      <p:sp>
        <p:nvSpPr>
          <p:cNvPr id="17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Map of launching sites</a:t>
            </a:r>
            <a:endParaRPr lang="en-GB" sz="4000" b="0" u="none" strike="noStrike">
              <a:solidFill>
                <a:srgbClr val="000000"/>
              </a:solidFill>
              <a:uFillTx/>
              <a:latin typeface="Arial"/>
            </a:endParaRPr>
          </a:p>
        </p:txBody>
      </p:sp>
      <p:pic>
        <p:nvPicPr>
          <p:cNvPr id="177" name="Рисунок 176"/>
          <p:cNvPicPr/>
          <p:nvPr/>
        </p:nvPicPr>
        <p:blipFill>
          <a:blip r:embed="rId3"/>
          <a:stretch/>
        </p:blipFill>
        <p:spPr>
          <a:xfrm>
            <a:off x="6217200" y="2959200"/>
            <a:ext cx="3828600" cy="3263760"/>
          </a:xfrm>
          <a:prstGeom prst="rect">
            <a:avLst/>
          </a:prstGeom>
          <a:ln w="0">
            <a:noFill/>
          </a:ln>
        </p:spPr>
      </p:pic>
      <p:pic>
        <p:nvPicPr>
          <p:cNvPr id="178" name="Рисунок 177"/>
          <p:cNvPicPr/>
          <p:nvPr/>
        </p:nvPicPr>
        <p:blipFill>
          <a:blip r:embed="rId4"/>
          <a:stretch/>
        </p:blipFill>
        <p:spPr>
          <a:xfrm>
            <a:off x="8235720" y="1483200"/>
            <a:ext cx="3472560" cy="2955240"/>
          </a:xfrm>
          <a:prstGeom prst="rect">
            <a:avLst/>
          </a:prstGeom>
          <a:ln w="0">
            <a:noFill/>
          </a:ln>
        </p:spPr>
      </p:pic>
      <p:sp>
        <p:nvSpPr>
          <p:cNvPr id="3" name="PlaceHolder 2"/>
          <p:cNvSpPr>
            <a:spLocks noGrp="1"/>
          </p:cNvSpPr>
          <p:nvPr>
            <p:ph type="sldNum" idx="1"/>
          </p:nvPr>
        </p:nvSpPr>
        <p:spPr/>
        <p:txBody>
          <a:bodyPr/>
          <a:lstStyle/>
          <a:p>
            <a:fld id="{E40C95B3-DA53-469D-90D3-BCC93DB30E84}" type="slidenum">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79" name="PlaceHolder 1"/>
          <p:cNvSpPr>
            <a:spLocks noGrp="1"/>
          </p:cNvSpPr>
          <p:nvPr>
            <p:ph/>
          </p:nvPr>
        </p:nvSpPr>
        <p:spPr>
          <a:xfrm>
            <a:off x="738000" y="1557720"/>
            <a:ext cx="5523120" cy="4350960"/>
          </a:xfrm>
          <a:prstGeom prst="rect">
            <a:avLst/>
          </a:prstGeom>
          <a:noFill/>
          <a:ln w="0">
            <a:noFill/>
          </a:ln>
        </p:spPr>
        <p:txBody>
          <a:bodyPr lIns="91440" tIns="45720" rIns="91440" bIns="45720" anchor="t">
            <a:normAutofit/>
          </a:bodyPr>
          <a:lstStyle/>
          <a:p>
            <a:pPr indent="0" defTabSz="914400">
              <a:lnSpc>
                <a:spcPct val="100000"/>
              </a:lnSpc>
              <a:spcBef>
                <a:spcPts val="1400"/>
              </a:spcBef>
              <a:buNone/>
            </a:pPr>
            <a:r>
              <a:rPr lang="en-US" sz="2200" b="0" u="none" strike="noStrike">
                <a:solidFill>
                  <a:schemeClr val="accent3">
                    <a:lumMod val="25000"/>
                  </a:schemeClr>
                </a:solidFill>
                <a:uFillTx/>
                <a:latin typeface="Abadi"/>
                <a:ea typeface="Calibri"/>
              </a:rPr>
              <a:t>From screenshots we can see that east region has the biggest amount of landings attempts, see upper most pictures and second picture in the second row.</a:t>
            </a:r>
            <a:endParaRPr lang="en-US" sz="2200" b="0" u="none" strike="noStrike">
              <a:solidFill>
                <a:schemeClr val="dk1"/>
              </a:solidFill>
              <a:uFillTx/>
              <a:latin typeface="Calibri"/>
            </a:endParaRPr>
          </a:p>
          <a:p>
            <a:pPr indent="0" defTabSz="914400">
              <a:lnSpc>
                <a:spcPct val="100000"/>
              </a:lnSpc>
              <a:spcBef>
                <a:spcPts val="1191"/>
              </a:spcBef>
              <a:spcAft>
                <a:spcPts val="992"/>
              </a:spcAft>
              <a:buNone/>
            </a:pPr>
            <a:r>
              <a:rPr lang="en-US" sz="2200" b="0" u="none" strike="noStrike">
                <a:solidFill>
                  <a:schemeClr val="accent3">
                    <a:lumMod val="25000"/>
                  </a:schemeClr>
                </a:solidFill>
                <a:uFillTx/>
                <a:latin typeface="Abadi"/>
                <a:ea typeface="Calibri"/>
              </a:rPr>
              <a:t>Also picture in first row and first column shows that CCAFS SLC-40 has the biggest count of landings and most of them are failures(red color).</a:t>
            </a:r>
            <a:endParaRPr lang="en-US" sz="2200" b="0" u="none" strike="noStrike">
              <a:solidFill>
                <a:schemeClr val="dk1"/>
              </a:solidFill>
              <a:uFillTx/>
              <a:latin typeface="Calibri"/>
            </a:endParaRPr>
          </a:p>
          <a:p>
            <a:pPr indent="0" defTabSz="914400">
              <a:lnSpc>
                <a:spcPct val="100000"/>
              </a:lnSpc>
              <a:spcBef>
                <a:spcPts val="1191"/>
              </a:spcBef>
              <a:spcAft>
                <a:spcPts val="992"/>
              </a:spcAft>
              <a:buNone/>
            </a:pPr>
            <a:r>
              <a:rPr lang="en-US" sz="2200" b="0" u="none" strike="noStrike">
                <a:solidFill>
                  <a:schemeClr val="accent3">
                    <a:lumMod val="25000"/>
                  </a:schemeClr>
                </a:solidFill>
                <a:uFillTx/>
                <a:latin typeface="Abadi"/>
                <a:ea typeface="Calibri"/>
              </a:rPr>
              <a:t>On the contrary KSC LC-39A has the biggest amount of successful landings.</a:t>
            </a:r>
            <a:endParaRPr lang="en-US" sz="2200" b="0" u="none" strike="noStrike">
              <a:solidFill>
                <a:schemeClr val="dk1"/>
              </a:solidFill>
              <a:uFillTx/>
              <a:latin typeface="Calibri"/>
            </a:endParaRPr>
          </a:p>
          <a:p>
            <a:pPr indent="0" defTabSz="914400">
              <a:lnSpc>
                <a:spcPct val="100000"/>
              </a:lnSpc>
              <a:spcBef>
                <a:spcPts val="1400"/>
              </a:spcBef>
              <a:buNone/>
            </a:pPr>
            <a:endParaRPr lang="en-US" sz="2200" b="0" u="none" strike="noStrike">
              <a:solidFill>
                <a:schemeClr val="dk1"/>
              </a:solidFill>
              <a:uFillTx/>
              <a:latin typeface="Calibri"/>
            </a:endParaRPr>
          </a:p>
          <a:p>
            <a:pPr indent="0" defTabSz="914400">
              <a:lnSpc>
                <a:spcPct val="100000"/>
              </a:lnSpc>
              <a:spcBef>
                <a:spcPts val="1400"/>
              </a:spcBef>
              <a:buNone/>
            </a:pPr>
            <a:endParaRPr lang="en-US" sz="1800" b="0" u="none" strike="noStrike">
              <a:solidFill>
                <a:schemeClr val="dk1"/>
              </a:solidFill>
              <a:uFillTx/>
              <a:latin typeface="Calibri"/>
            </a:endParaRPr>
          </a:p>
        </p:txBody>
      </p:sp>
      <p:sp>
        <p:nvSpPr>
          <p:cNvPr id="18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Map of landing outcomes</a:t>
            </a:r>
            <a:endParaRPr lang="en-GB" sz="4000" b="0" u="none" strike="noStrike">
              <a:solidFill>
                <a:srgbClr val="000000"/>
              </a:solidFill>
              <a:uFillTx/>
              <a:latin typeface="Arial"/>
            </a:endParaRPr>
          </a:p>
        </p:txBody>
      </p:sp>
      <p:pic>
        <p:nvPicPr>
          <p:cNvPr id="181" name="Рисунок 180"/>
          <p:cNvPicPr/>
          <p:nvPr/>
        </p:nvPicPr>
        <p:blipFill>
          <a:blip r:embed="rId3"/>
          <a:stretch/>
        </p:blipFill>
        <p:spPr>
          <a:xfrm>
            <a:off x="9195120" y="3729960"/>
            <a:ext cx="2506680" cy="2124720"/>
          </a:xfrm>
          <a:prstGeom prst="rect">
            <a:avLst/>
          </a:prstGeom>
          <a:ln w="0">
            <a:noFill/>
          </a:ln>
        </p:spPr>
      </p:pic>
      <p:pic>
        <p:nvPicPr>
          <p:cNvPr id="182" name="Рисунок 181"/>
          <p:cNvPicPr/>
          <p:nvPr/>
        </p:nvPicPr>
        <p:blipFill>
          <a:blip r:embed="rId4"/>
          <a:stretch/>
        </p:blipFill>
        <p:spPr>
          <a:xfrm>
            <a:off x="6383160" y="1461600"/>
            <a:ext cx="2366640" cy="2005920"/>
          </a:xfrm>
          <a:prstGeom prst="rect">
            <a:avLst/>
          </a:prstGeom>
          <a:ln w="0">
            <a:noFill/>
          </a:ln>
        </p:spPr>
      </p:pic>
      <p:pic>
        <p:nvPicPr>
          <p:cNvPr id="183" name="Рисунок 182"/>
          <p:cNvPicPr/>
          <p:nvPr/>
        </p:nvPicPr>
        <p:blipFill>
          <a:blip r:embed="rId5"/>
          <a:stretch/>
        </p:blipFill>
        <p:spPr>
          <a:xfrm>
            <a:off x="9036000" y="1429560"/>
            <a:ext cx="2551680" cy="2094840"/>
          </a:xfrm>
          <a:prstGeom prst="rect">
            <a:avLst/>
          </a:prstGeom>
          <a:ln w="0">
            <a:noFill/>
          </a:ln>
        </p:spPr>
      </p:pic>
      <p:pic>
        <p:nvPicPr>
          <p:cNvPr id="184" name="Рисунок 183"/>
          <p:cNvPicPr/>
          <p:nvPr/>
        </p:nvPicPr>
        <p:blipFill>
          <a:blip r:embed="rId6"/>
          <a:stretch/>
        </p:blipFill>
        <p:spPr>
          <a:xfrm>
            <a:off x="6293160" y="3738960"/>
            <a:ext cx="2551680" cy="2094840"/>
          </a:xfrm>
          <a:prstGeom prst="rect">
            <a:avLst/>
          </a:prstGeom>
          <a:ln w="0">
            <a:noFill/>
          </a:ln>
        </p:spPr>
      </p:pic>
      <p:sp>
        <p:nvSpPr>
          <p:cNvPr id="3" name="PlaceHolder 2"/>
          <p:cNvSpPr>
            <a:spLocks noGrp="1"/>
          </p:cNvSpPr>
          <p:nvPr>
            <p:ph type="sldNum" idx="1"/>
          </p:nvPr>
        </p:nvSpPr>
        <p:spPr/>
        <p:txBody>
          <a:bodyPr/>
          <a:lstStyle/>
          <a:p>
            <a:fld id="{56265087-3BF2-460C-8E21-89B14E94B523}" type="slidenum">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185" name="Рисунок 184"/>
          <p:cNvPicPr/>
          <p:nvPr/>
        </p:nvPicPr>
        <p:blipFill>
          <a:blip r:embed="rId3"/>
          <a:stretch/>
        </p:blipFill>
        <p:spPr>
          <a:xfrm>
            <a:off x="1541880" y="1328760"/>
            <a:ext cx="4815360" cy="2823120"/>
          </a:xfrm>
          <a:prstGeom prst="rect">
            <a:avLst/>
          </a:prstGeom>
          <a:ln w="0">
            <a:noFill/>
          </a:ln>
        </p:spPr>
      </p:pic>
      <p:sp>
        <p:nvSpPr>
          <p:cNvPr id="186" name="PlaceHolder 1"/>
          <p:cNvSpPr>
            <a:spLocks noGrp="1"/>
          </p:cNvSpPr>
          <p:nvPr>
            <p:ph/>
          </p:nvPr>
        </p:nvSpPr>
        <p:spPr>
          <a:xfrm>
            <a:off x="770040" y="4307760"/>
            <a:ext cx="7449480" cy="1697400"/>
          </a:xfrm>
          <a:prstGeom prst="rect">
            <a:avLst/>
          </a:prstGeom>
          <a:noFill/>
          <a:ln w="0">
            <a:noFill/>
          </a:ln>
        </p:spPr>
        <p:txBody>
          <a:bodyPr lIns="91440" tIns="45720" rIns="91440" bIns="45720" anchor="t">
            <a:normAutofit/>
          </a:bodyPr>
          <a:lstStyle/>
          <a:p>
            <a:pPr indent="0" defTabSz="914400">
              <a:lnSpc>
                <a:spcPct val="100000"/>
              </a:lnSpc>
              <a:spcBef>
                <a:spcPts val="1400"/>
              </a:spcBef>
              <a:buNone/>
            </a:pPr>
            <a:r>
              <a:rPr lang="en-US" sz="2200" b="0" u="none" strike="noStrike">
                <a:solidFill>
                  <a:schemeClr val="accent3">
                    <a:lumMod val="25000"/>
                  </a:schemeClr>
                </a:solidFill>
                <a:uFillTx/>
                <a:latin typeface="Abadi"/>
              </a:rPr>
              <a:t>All launch sites have railways, roads and coastlines near them, but located far from cities.</a:t>
            </a:r>
            <a:endParaRPr lang="en-US" sz="2200" b="0" u="none" strike="noStrike">
              <a:solidFill>
                <a:schemeClr val="dk1"/>
              </a:solidFill>
              <a:uFillTx/>
              <a:latin typeface="Calibri"/>
            </a:endParaRPr>
          </a:p>
          <a:p>
            <a:pPr indent="0" defTabSz="914400">
              <a:lnSpc>
                <a:spcPct val="100000"/>
              </a:lnSpc>
              <a:spcBef>
                <a:spcPts val="1400"/>
              </a:spcBef>
              <a:buNone/>
            </a:pPr>
            <a:endParaRPr lang="en-US" sz="2200" b="0" u="none" strike="noStrike">
              <a:solidFill>
                <a:schemeClr val="dk1"/>
              </a:solidFill>
              <a:uFillTx/>
              <a:latin typeface="Calibri"/>
            </a:endParaRPr>
          </a:p>
        </p:txBody>
      </p:sp>
      <p:sp>
        <p:nvSpPr>
          <p:cNvPr id="18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Launch sites location observation</a:t>
            </a:r>
            <a:endParaRPr lang="en-GB" sz="4000" b="0" u="none" strike="noStrike">
              <a:solidFill>
                <a:srgbClr val="000000"/>
              </a:solidFill>
              <a:uFillTx/>
              <a:latin typeface="Arial"/>
            </a:endParaRPr>
          </a:p>
        </p:txBody>
      </p:sp>
      <p:pic>
        <p:nvPicPr>
          <p:cNvPr id="188" name="Рисунок 187"/>
          <p:cNvPicPr/>
          <p:nvPr/>
        </p:nvPicPr>
        <p:blipFill>
          <a:blip r:embed="rId4"/>
          <a:stretch/>
        </p:blipFill>
        <p:spPr>
          <a:xfrm>
            <a:off x="8981640" y="3622680"/>
            <a:ext cx="2342880" cy="2204640"/>
          </a:xfrm>
          <a:prstGeom prst="rect">
            <a:avLst/>
          </a:prstGeom>
          <a:ln w="0">
            <a:noFill/>
          </a:ln>
        </p:spPr>
      </p:pic>
      <p:pic>
        <p:nvPicPr>
          <p:cNvPr id="189" name="Рисунок 188"/>
          <p:cNvPicPr/>
          <p:nvPr/>
        </p:nvPicPr>
        <p:blipFill>
          <a:blip r:embed="rId5"/>
          <a:stretch/>
        </p:blipFill>
        <p:spPr>
          <a:xfrm>
            <a:off x="6805080" y="1504080"/>
            <a:ext cx="2336760" cy="2063880"/>
          </a:xfrm>
          <a:prstGeom prst="rect">
            <a:avLst/>
          </a:prstGeom>
          <a:ln w="0">
            <a:noFill/>
          </a:ln>
        </p:spPr>
      </p:pic>
      <p:sp>
        <p:nvSpPr>
          <p:cNvPr id="3" name="PlaceHolder 2"/>
          <p:cNvSpPr>
            <a:spLocks noGrp="1"/>
          </p:cNvSpPr>
          <p:nvPr>
            <p:ph type="sldNum" idx="1"/>
          </p:nvPr>
        </p:nvSpPr>
        <p:spPr/>
        <p:txBody>
          <a:bodyPr/>
          <a:lstStyle/>
          <a:p>
            <a:fld id="{577CB8D8-E416-494C-9AEC-2EDEB3F4544A}" type="slidenum">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sldNum" idx="39"/>
          </p:nvPr>
        </p:nvSpPr>
        <p:spPr>
          <a:xfrm>
            <a:off x="8714880" y="6025680"/>
            <a:ext cx="2742840" cy="40140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600" b="0" u="none" strike="noStrike">
                <a:solidFill>
                  <a:srgbClr val="1C7DDB"/>
                </a:solidFill>
                <a:uFillTx/>
                <a:latin typeface="Abadi"/>
              </a:defRPr>
            </a:lvl1pPr>
          </a:lstStyle>
          <a:p>
            <a:pPr indent="0" algn="r" defTabSz="914400">
              <a:lnSpc>
                <a:spcPct val="100000"/>
              </a:lnSpc>
              <a:spcAft>
                <a:spcPts val="601"/>
              </a:spcAft>
              <a:buNone/>
            </a:pPr>
            <a:fld id="{689C1ADD-FB18-48E2-B90A-685198EBC082}" type="slidenum">
              <a:rPr lang="en-US" sz="1600" b="0" u="none" strike="noStrike">
                <a:solidFill>
                  <a:srgbClr val="1C7DDB"/>
                </a:solidFill>
                <a:uFillTx/>
                <a:latin typeface="Abadi"/>
              </a:rPr>
              <a:t>4</a:t>
            </a:fld>
            <a:endParaRPr lang="en-GB" sz="1600" b="0" u="none" strike="noStrike">
              <a:solidFill>
                <a:srgbClr val="000000"/>
              </a:solidFill>
              <a:uFillTx/>
              <a:latin typeface="Times New Roman"/>
            </a:endParaRPr>
          </a:p>
        </p:txBody>
      </p:sp>
      <p:sp>
        <p:nvSpPr>
          <p:cNvPr id="89"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Introduction</a:t>
            </a:r>
            <a:endParaRPr lang="en-GB" sz="4000" b="0" u="none" strike="noStrike">
              <a:solidFill>
                <a:srgbClr val="000000"/>
              </a:solidFill>
              <a:uFillTx/>
              <a:latin typeface="Arial"/>
            </a:endParaRPr>
          </a:p>
        </p:txBody>
      </p:sp>
      <p:sp>
        <p:nvSpPr>
          <p:cNvPr id="90" name="Content Placeholder 2"/>
          <p:cNvSpPr/>
          <p:nvPr/>
        </p:nvSpPr>
        <p:spPr>
          <a:xfrm>
            <a:off x="824400" y="1389600"/>
            <a:ext cx="10529280" cy="46526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defTabSz="914400">
              <a:lnSpc>
                <a:spcPct val="90000"/>
              </a:lnSpc>
              <a:spcBef>
                <a:spcPts val="1400"/>
              </a:spcBef>
              <a:buClr>
                <a:srgbClr val="292929"/>
              </a:buClr>
              <a:buFont typeface="Arial"/>
              <a:buChar char="•"/>
            </a:pPr>
            <a:r>
              <a:rPr lang="en-US" sz="2800" b="0" u="none" strike="noStrike">
                <a:solidFill>
                  <a:schemeClr val="accent3">
                    <a:lumMod val="25000"/>
                  </a:schemeClr>
                </a:solidFill>
                <a:uFillTx/>
                <a:latin typeface="Abadi"/>
              </a:rPr>
              <a:t>Project background and context</a:t>
            </a:r>
            <a:endParaRPr lang="en-GB" sz="2800" b="0" u="none" strike="noStrike">
              <a:solidFill>
                <a:srgbClr val="000000"/>
              </a:solidFill>
              <a:uFillTx/>
              <a:latin typeface="Arial"/>
            </a:endParaRPr>
          </a:p>
          <a:p>
            <a:pPr marL="685800" lvl="1" indent="-228600" defTabSz="914400">
              <a:lnSpc>
                <a:spcPct val="90000"/>
              </a:lnSpc>
              <a:spcBef>
                <a:spcPts val="1400"/>
              </a:spcBef>
              <a:buClr>
                <a:srgbClr val="333333"/>
              </a:buClr>
              <a:buFont typeface="Courier New"/>
              <a:buChar char="o"/>
            </a:pPr>
            <a:r>
              <a:rPr lang="en-US" sz="1800" b="0" u="none" strike="noStrike">
                <a:solidFill>
                  <a:srgbClr val="333333"/>
                </a:solidFill>
                <a:uFillTx/>
                <a:latin typeface="Abadi"/>
                <a:ea typeface="Source Sans Pro"/>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endParaRPr lang="en-GB" sz="1800" b="0" u="none" strike="noStrike">
              <a:solidFill>
                <a:srgbClr val="000000"/>
              </a:solidFill>
              <a:uFillTx/>
              <a:latin typeface="Arial"/>
            </a:endParaRPr>
          </a:p>
          <a:p>
            <a:pPr marL="685800" lvl="1" indent="-228600" defTabSz="914400">
              <a:lnSpc>
                <a:spcPct val="90000"/>
              </a:lnSpc>
              <a:spcBef>
                <a:spcPts val="1400"/>
              </a:spcBef>
              <a:buClr>
                <a:srgbClr val="292929"/>
              </a:buClr>
              <a:buFont typeface="Courier New"/>
              <a:buChar char="o"/>
            </a:pPr>
            <a:r>
              <a:rPr lang="en-US" sz="1800" b="0" u="none" strike="noStrike">
                <a:solidFill>
                  <a:schemeClr val="accent3">
                    <a:lumMod val="25000"/>
                  </a:schemeClr>
                </a:solidFill>
                <a:uFillTx/>
                <a:latin typeface="Abadi"/>
                <a:ea typeface="Source Sans Pro"/>
              </a:rPr>
              <a:t>We want to find what characteristic affect success rate of landing. Is it geographical feature or maybe payload mass or something else. We want to explore connection between different features and if possible develop predictive model.</a:t>
            </a:r>
            <a:endParaRPr lang="en-GB" sz="1800" b="0" u="none" strike="noStrike">
              <a:solidFill>
                <a:srgbClr val="000000"/>
              </a:solidFill>
              <a:uFillTx/>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0" name="TextBox 1"/>
          <p:cNvSpPr/>
          <p:nvPr/>
        </p:nvSpPr>
        <p:spPr>
          <a:xfrm>
            <a:off x="749520" y="2529720"/>
            <a:ext cx="11552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uFillTx/>
                <a:latin typeface="Calibri"/>
              </a:rPr>
              <a:t>Section 4</a:t>
            </a:r>
            <a:endParaRPr lang="en-GB" sz="1800" b="0" u="none" strike="noStrike">
              <a:solidFill>
                <a:srgbClr val="FFFFFF"/>
              </a:solidFill>
              <a:uFillTx/>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1" name="PlaceHolder 1"/>
          <p:cNvSpPr>
            <a:spLocks noGrp="1"/>
          </p:cNvSpPr>
          <p:nvPr>
            <p:ph/>
          </p:nvPr>
        </p:nvSpPr>
        <p:spPr>
          <a:xfrm>
            <a:off x="331920" y="1428840"/>
            <a:ext cx="4409280" cy="4747680"/>
          </a:xfrm>
          <a:prstGeom prst="rect">
            <a:avLst/>
          </a:prstGeom>
          <a:noFill/>
          <a:ln w="0">
            <a:noFill/>
          </a:ln>
        </p:spPr>
        <p:txBody>
          <a:bodyPr lIns="91440" tIns="45720" rIns="91440" bIns="45720" anchor="t">
            <a:normAutofit/>
          </a:bodyPr>
          <a:lstStyle/>
          <a:p>
            <a:pPr indent="0" defTabSz="914400">
              <a:lnSpc>
                <a:spcPct val="100000"/>
              </a:lnSpc>
              <a:spcBef>
                <a:spcPts val="1400"/>
              </a:spcBef>
              <a:buNone/>
            </a:pPr>
            <a:r>
              <a:rPr lang="en-US" sz="2200" b="0" u="none" strike="noStrike">
                <a:solidFill>
                  <a:schemeClr val="accent3">
                    <a:lumMod val="25000"/>
                  </a:schemeClr>
                </a:solidFill>
                <a:uFillTx/>
                <a:latin typeface="Abadi"/>
              </a:rPr>
              <a:t>There we have 4 main elements:</a:t>
            </a:r>
            <a:endParaRPr lang="en-US" sz="2200" b="0" u="none" strike="noStrike">
              <a:solidFill>
                <a:schemeClr val="dk1"/>
              </a:solidFill>
              <a:uFillTx/>
              <a:latin typeface="Calibri"/>
              <a:ea typeface="Noto Sans CJK SC"/>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DropDownMenu to choose launching site</a:t>
            </a:r>
            <a:endParaRPr lang="en-US" sz="2200" b="0" u="none" strike="noStrike">
              <a:solidFill>
                <a:schemeClr val="dk1"/>
              </a:solidFill>
              <a:uFillTx/>
              <a:latin typeface="Calibri"/>
              <a:ea typeface="Noto Sans CJK SC"/>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PieChart</a:t>
            </a:r>
            <a:endParaRPr lang="en-US" sz="2200" b="0" u="none" strike="noStrike">
              <a:solidFill>
                <a:schemeClr val="dk1"/>
              </a:solidFill>
              <a:uFillTx/>
              <a:latin typeface="Calibri"/>
              <a:ea typeface="Noto Sans CJK SC"/>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RangeSlider to choose range of Payload Mass(kg)</a:t>
            </a:r>
            <a:endParaRPr lang="en-US" sz="2200" b="0" u="none" strike="noStrike">
              <a:solidFill>
                <a:schemeClr val="dk1"/>
              </a:solidFill>
              <a:uFillTx/>
              <a:latin typeface="Calibri"/>
              <a:ea typeface="Noto Sans CJK SC"/>
            </a:endParaRPr>
          </a:p>
          <a:p>
            <a:pPr marL="432000" indent="-324000" defTabSz="914400">
              <a:lnSpc>
                <a:spcPct val="100000"/>
              </a:lnSpc>
              <a:spcBef>
                <a:spcPts val="1400"/>
              </a:spcBef>
              <a:buClr>
                <a:srgbClr val="292929"/>
              </a:buClr>
              <a:buFont typeface="Wingdings" charset="2"/>
              <a:buChar char=""/>
            </a:pPr>
            <a:r>
              <a:rPr lang="en-US" sz="2200" b="0" u="none" strike="noStrike">
                <a:solidFill>
                  <a:schemeClr val="accent3">
                    <a:lumMod val="25000"/>
                  </a:schemeClr>
                </a:solidFill>
                <a:uFillTx/>
                <a:latin typeface="Abadi"/>
              </a:rPr>
              <a:t>Scatter plot “Payload Mass vs Success rate”.</a:t>
            </a:r>
            <a:endParaRPr lang="en-US" sz="2200" b="0" u="none" strike="noStrike">
              <a:solidFill>
                <a:schemeClr val="dk1"/>
              </a:solidFill>
              <a:uFillTx/>
              <a:latin typeface="Calibri"/>
              <a:ea typeface="Noto Sans CJK SC"/>
            </a:endParaRPr>
          </a:p>
          <a:p>
            <a:pPr marL="432000" indent="0" defTabSz="914400">
              <a:lnSpc>
                <a:spcPct val="100000"/>
              </a:lnSpc>
              <a:spcBef>
                <a:spcPts val="1400"/>
              </a:spcBef>
              <a:buNone/>
            </a:pPr>
            <a:r>
              <a:rPr lang="en-US" sz="2200" b="0" u="none" strike="noStrike">
                <a:solidFill>
                  <a:schemeClr val="accent3">
                    <a:lumMod val="25000"/>
                  </a:schemeClr>
                </a:solidFill>
                <a:uFillTx/>
                <a:latin typeface="Abadi"/>
              </a:rPr>
              <a:t>From piechart we can see that KSC LC-39A has the highest success rate.</a:t>
            </a:r>
            <a:endParaRPr lang="en-US" sz="2200" b="0" u="none" strike="noStrike">
              <a:solidFill>
                <a:schemeClr val="dk1"/>
              </a:solidFill>
              <a:uFillTx/>
              <a:latin typeface="Calibri"/>
              <a:ea typeface="Noto Sans CJK SC"/>
            </a:endParaRPr>
          </a:p>
          <a:p>
            <a:pPr indent="0" defTabSz="914400">
              <a:lnSpc>
                <a:spcPct val="100000"/>
              </a:lnSpc>
              <a:spcBef>
                <a:spcPts val="1400"/>
              </a:spcBef>
              <a:buNone/>
            </a:pPr>
            <a:endParaRPr lang="en-US" sz="2200" b="0" u="none" strike="noStrike">
              <a:solidFill>
                <a:schemeClr val="dk1"/>
              </a:solidFill>
              <a:uFillTx/>
              <a:latin typeface="Calibri"/>
              <a:ea typeface="Noto Sans CJK SC"/>
            </a:endParaRPr>
          </a:p>
          <a:p>
            <a:pPr indent="0" defTabSz="914400">
              <a:lnSpc>
                <a:spcPct val="100000"/>
              </a:lnSpc>
              <a:spcBef>
                <a:spcPts val="1400"/>
              </a:spcBef>
              <a:buNone/>
            </a:pPr>
            <a:endParaRPr lang="en-US" sz="2200" b="0" u="none" strike="noStrike">
              <a:solidFill>
                <a:schemeClr val="dk1"/>
              </a:solidFill>
              <a:uFillTx/>
              <a:latin typeface="Calibri"/>
              <a:ea typeface="Noto Sans CJK SC"/>
            </a:endParaRPr>
          </a:p>
        </p:txBody>
      </p:sp>
      <p:sp>
        <p:nvSpPr>
          <p:cNvPr id="19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All sites success rate</a:t>
            </a:r>
            <a:endParaRPr lang="en-GB" sz="4000" b="0" u="none" strike="noStrike">
              <a:solidFill>
                <a:srgbClr val="000000"/>
              </a:solidFill>
              <a:uFillTx/>
              <a:latin typeface="Arial"/>
            </a:endParaRPr>
          </a:p>
        </p:txBody>
      </p:sp>
      <p:pic>
        <p:nvPicPr>
          <p:cNvPr id="193" name="Рисунок 192"/>
          <p:cNvPicPr/>
          <p:nvPr/>
        </p:nvPicPr>
        <p:blipFill>
          <a:blip r:embed="rId3"/>
          <a:stretch/>
        </p:blipFill>
        <p:spPr>
          <a:xfrm>
            <a:off x="4813560" y="1469160"/>
            <a:ext cx="6857640" cy="3857400"/>
          </a:xfrm>
          <a:prstGeom prst="rect">
            <a:avLst/>
          </a:prstGeom>
          <a:ln w="0">
            <a:noFill/>
          </a:ln>
        </p:spPr>
      </p:pic>
      <p:sp>
        <p:nvSpPr>
          <p:cNvPr id="3" name="PlaceHolder 2"/>
          <p:cNvSpPr>
            <a:spLocks noGrp="1"/>
          </p:cNvSpPr>
          <p:nvPr>
            <p:ph type="sldNum" idx="1"/>
          </p:nvPr>
        </p:nvSpPr>
        <p:spPr/>
        <p:txBody>
          <a:bodyPr/>
          <a:lstStyle/>
          <a:p>
            <a:fld id="{2ADD9D70-2E74-4015-A08E-1BED8488FC71}" type="slidenum">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4" name="PlaceHolder 1"/>
          <p:cNvSpPr>
            <a:spLocks noGrp="1"/>
          </p:cNvSpPr>
          <p:nvPr>
            <p:ph/>
          </p:nvPr>
        </p:nvSpPr>
        <p:spPr>
          <a:xfrm>
            <a:off x="342720" y="4618080"/>
            <a:ext cx="10814040" cy="1997280"/>
          </a:xfrm>
          <a:prstGeom prst="rect">
            <a:avLst/>
          </a:prstGeom>
          <a:noFill/>
          <a:ln w="0">
            <a:noFill/>
          </a:ln>
        </p:spPr>
        <p:txBody>
          <a:bodyPr lIns="91440" tIns="45720" rIns="91440" bIns="45720" anchor="t">
            <a:normAutofit/>
          </a:bodyPr>
          <a:lstStyle/>
          <a:p>
            <a:pPr marL="432000" indent="-324000" defTabSz="914400">
              <a:lnSpc>
                <a:spcPct val="100000"/>
              </a:lnSpc>
              <a:spcBef>
                <a:spcPts val="1400"/>
              </a:spcBef>
              <a:buClr>
                <a:srgbClr val="292929"/>
              </a:buClr>
              <a:buFont typeface="Wingdings" charset="2"/>
              <a:buChar char=""/>
            </a:pPr>
            <a:r>
              <a:rPr lang="en-US" sz="3200" b="0" u="none" strike="noStrike">
                <a:solidFill>
                  <a:schemeClr val="accent3">
                    <a:lumMod val="25000"/>
                  </a:schemeClr>
                </a:solidFill>
                <a:uFillTx/>
                <a:latin typeface="Abadi"/>
              </a:rPr>
              <a:t>From pie chart we can see that success rate on that site is greater than 75%</a:t>
            </a:r>
            <a:endParaRPr lang="en-US" sz="3200" b="0" u="none" strike="noStrike">
              <a:solidFill>
                <a:schemeClr val="dk1"/>
              </a:solidFill>
              <a:uFillTx/>
              <a:latin typeface="Calibri"/>
            </a:endParaRPr>
          </a:p>
          <a:p>
            <a:pPr indent="0" defTabSz="914400">
              <a:lnSpc>
                <a:spcPct val="100000"/>
              </a:lnSpc>
              <a:buNone/>
            </a:pPr>
            <a:endParaRPr lang="en-US" sz="1800" b="0" u="none" strike="noStrike">
              <a:solidFill>
                <a:schemeClr val="dk1"/>
              </a:solidFill>
              <a:uFillTx/>
              <a:latin typeface="Calibri"/>
            </a:endParaRPr>
          </a:p>
        </p:txBody>
      </p:sp>
      <p:sp>
        <p:nvSpPr>
          <p:cNvPr id="19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KSC LC-39A success rate</a:t>
            </a:r>
            <a:endParaRPr lang="en-GB" sz="4000" b="0" u="none" strike="noStrike">
              <a:solidFill>
                <a:srgbClr val="000000"/>
              </a:solidFill>
              <a:uFillTx/>
              <a:latin typeface="Arial"/>
            </a:endParaRPr>
          </a:p>
        </p:txBody>
      </p:sp>
      <p:pic>
        <p:nvPicPr>
          <p:cNvPr id="196" name="Рисунок 195"/>
          <p:cNvPicPr/>
          <p:nvPr/>
        </p:nvPicPr>
        <p:blipFill>
          <a:blip r:embed="rId3"/>
          <a:stretch/>
        </p:blipFill>
        <p:spPr>
          <a:xfrm>
            <a:off x="1766160" y="1369800"/>
            <a:ext cx="9196920" cy="3074040"/>
          </a:xfrm>
          <a:prstGeom prst="rect">
            <a:avLst/>
          </a:prstGeom>
          <a:ln w="0">
            <a:noFill/>
          </a:ln>
        </p:spPr>
      </p:pic>
      <p:sp>
        <p:nvSpPr>
          <p:cNvPr id="3" name="PlaceHolder 2"/>
          <p:cNvSpPr>
            <a:spLocks noGrp="1"/>
          </p:cNvSpPr>
          <p:nvPr>
            <p:ph type="sldNum" idx="1"/>
          </p:nvPr>
        </p:nvSpPr>
        <p:spPr/>
        <p:txBody>
          <a:bodyPr/>
          <a:lstStyle/>
          <a:p>
            <a:fld id="{88686468-F9D0-49B9-973B-9AD83F98D4D3}" type="slidenum">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9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PayloadMass vs Success rate</a:t>
            </a:r>
            <a:endParaRPr lang="en-GB" sz="4000" b="0" u="none" strike="noStrike">
              <a:solidFill>
                <a:srgbClr val="000000"/>
              </a:solidFill>
              <a:uFillTx/>
              <a:latin typeface="Arial"/>
            </a:endParaRPr>
          </a:p>
        </p:txBody>
      </p:sp>
      <p:pic>
        <p:nvPicPr>
          <p:cNvPr id="198" name="Рисунок 197"/>
          <p:cNvPicPr/>
          <p:nvPr/>
        </p:nvPicPr>
        <p:blipFill>
          <a:blip r:embed="rId3"/>
          <a:stretch/>
        </p:blipFill>
        <p:spPr>
          <a:xfrm>
            <a:off x="3585240" y="1365840"/>
            <a:ext cx="7737840" cy="2375280"/>
          </a:xfrm>
          <a:prstGeom prst="rect">
            <a:avLst/>
          </a:prstGeom>
          <a:ln w="0">
            <a:noFill/>
          </a:ln>
        </p:spPr>
      </p:pic>
      <p:pic>
        <p:nvPicPr>
          <p:cNvPr id="199" name="Рисунок 198"/>
          <p:cNvPicPr/>
          <p:nvPr/>
        </p:nvPicPr>
        <p:blipFill>
          <a:blip r:embed="rId4"/>
          <a:stretch/>
        </p:blipFill>
        <p:spPr>
          <a:xfrm>
            <a:off x="866880" y="3828240"/>
            <a:ext cx="8152560" cy="2502720"/>
          </a:xfrm>
          <a:prstGeom prst="rect">
            <a:avLst/>
          </a:prstGeom>
          <a:ln w="0">
            <a:noFill/>
          </a:ln>
        </p:spPr>
      </p:pic>
      <p:sp>
        <p:nvSpPr>
          <p:cNvPr id="2" name="PlaceHolder 1"/>
          <p:cNvSpPr>
            <a:spLocks noGrp="1"/>
          </p:cNvSpPr>
          <p:nvPr>
            <p:ph type="sldNum" idx="1"/>
          </p:nvPr>
        </p:nvSpPr>
        <p:spPr/>
        <p:txBody>
          <a:bodyPr/>
          <a:lstStyle/>
          <a:p>
            <a:fld id="{85D1261B-793E-4223-9743-92AAEA7D7906}" type="slidenum">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Рисунок 199"/>
          <p:cNvPicPr/>
          <p:nvPr/>
        </p:nvPicPr>
        <p:blipFill>
          <a:blip r:embed="rId2"/>
          <a:stretch/>
        </p:blipFill>
        <p:spPr>
          <a:xfrm>
            <a:off x="1245240" y="426600"/>
            <a:ext cx="9714960" cy="2982240"/>
          </a:xfrm>
          <a:prstGeom prst="rect">
            <a:avLst/>
          </a:prstGeom>
          <a:ln w="0">
            <a:noFill/>
          </a:ln>
        </p:spPr>
      </p:pic>
      <p:sp>
        <p:nvSpPr>
          <p:cNvPr id="201" name="TextBox 200"/>
          <p:cNvSpPr txBox="1"/>
          <p:nvPr/>
        </p:nvSpPr>
        <p:spPr>
          <a:xfrm>
            <a:off x="978120" y="3790440"/>
            <a:ext cx="10131480" cy="2412720"/>
          </a:xfrm>
          <a:prstGeom prst="rect">
            <a:avLst/>
          </a:prstGeom>
          <a:noFill/>
          <a:ln w="0">
            <a:noFill/>
          </a:ln>
        </p:spPr>
        <p:txBody>
          <a:bodyPr lIns="90000" tIns="45000" rIns="90000" bIns="45000" anchor="t">
            <a:noAutofit/>
          </a:bodyPr>
          <a:lstStyle/>
          <a:p>
            <a:pPr marL="216000" indent="-216000">
              <a:buClr>
                <a:srgbClr val="000000"/>
              </a:buClr>
              <a:buSzPct val="45000"/>
              <a:buFont typeface="Wingdings" charset="2"/>
              <a:buChar char=""/>
            </a:pPr>
            <a:r>
              <a:rPr lang="en-GB" sz="2400" b="0" u="none" strike="noStrike">
                <a:solidFill>
                  <a:srgbClr val="000000"/>
                </a:solidFill>
                <a:uFillTx/>
                <a:latin typeface="Arial"/>
              </a:rPr>
              <a:t>From screenshots we can see that payload range from 5000 to 7000 have the lowest success rate</a:t>
            </a:r>
          </a:p>
          <a:p>
            <a:pPr marL="216000" indent="-216000">
              <a:buClr>
                <a:srgbClr val="000000"/>
              </a:buClr>
              <a:buSzPct val="45000"/>
              <a:buFont typeface="Wingdings" charset="2"/>
              <a:buChar char=""/>
            </a:pPr>
            <a:r>
              <a:rPr lang="en-GB" sz="2400" b="0" u="none" strike="noStrike">
                <a:solidFill>
                  <a:srgbClr val="000000"/>
                </a:solidFill>
                <a:uFillTx/>
                <a:latin typeface="Arial"/>
              </a:rPr>
              <a:t>The biggest success rate can be if payload will be in range between 2000 and 5500</a:t>
            </a:r>
          </a:p>
          <a:p>
            <a:pPr marL="216000" indent="-216000">
              <a:buClr>
                <a:srgbClr val="000000"/>
              </a:buClr>
              <a:buSzPct val="45000"/>
              <a:buFont typeface="Wingdings" charset="2"/>
              <a:buChar char=""/>
            </a:pPr>
            <a:r>
              <a:rPr lang="en-GB" sz="2400" b="0" u="none" strike="noStrike">
                <a:solidFill>
                  <a:srgbClr val="000000"/>
                </a:solidFill>
                <a:uFillTx/>
                <a:latin typeface="Arial"/>
              </a:rPr>
              <a:t>Booster version category </a:t>
            </a:r>
            <a:r>
              <a:rPr lang="en-GB" sz="2400" b="1" u="none" strike="noStrike">
                <a:solidFill>
                  <a:srgbClr val="000000"/>
                </a:solidFill>
                <a:uFillTx/>
                <a:latin typeface="Arial"/>
              </a:rPr>
              <a:t>FT </a:t>
            </a:r>
            <a:r>
              <a:rPr lang="en-GB" sz="2400" b="0" u="none" strike="noStrike">
                <a:solidFill>
                  <a:srgbClr val="000000"/>
                </a:solidFill>
                <a:uFillTx/>
                <a:latin typeface="Arial"/>
              </a:rPr>
              <a:t>has the highest succes rate across differrent payload masses</a:t>
            </a:r>
          </a:p>
          <a:p>
            <a:pPr marL="216000" indent="-216000">
              <a:buClr>
                <a:srgbClr val="000000"/>
              </a:buClr>
              <a:buSzPct val="45000"/>
              <a:buFont typeface="Wingdings" charset="2"/>
              <a:buChar char=""/>
            </a:pPr>
            <a:r>
              <a:rPr lang="en-GB" sz="2000" b="0" u="none" strike="noStrike">
                <a:solidFill>
                  <a:srgbClr val="000000"/>
                </a:solidFill>
                <a:uFillTx/>
                <a:latin typeface="Arial"/>
              </a:rPr>
              <a:t> </a:t>
            </a:r>
          </a:p>
        </p:txBody>
      </p:sp>
      <p:sp>
        <p:nvSpPr>
          <p:cNvPr id="2" name="PlaceHolder 1"/>
          <p:cNvSpPr>
            <a:spLocks noGrp="1"/>
          </p:cNvSpPr>
          <p:nvPr>
            <p:ph type="sldNum" idx="1"/>
          </p:nvPr>
        </p:nvSpPr>
        <p:spPr/>
        <p:txBody>
          <a:bodyPr/>
          <a:lstStyle/>
          <a:p>
            <a:fld id="{9CFE8EC4-CA9E-439A-BEEA-120E21CD598F}" type="slidenum">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2" name="TextBox 1"/>
          <p:cNvSpPr/>
          <p:nvPr/>
        </p:nvSpPr>
        <p:spPr>
          <a:xfrm>
            <a:off x="749520" y="2529720"/>
            <a:ext cx="11552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uFillTx/>
                <a:latin typeface="Calibri"/>
              </a:rPr>
              <a:t>Section 5</a:t>
            </a:r>
            <a:endParaRPr lang="en-GB" sz="1800" b="0" u="none" strike="noStrike">
              <a:solidFill>
                <a:srgbClr val="FFFFFF"/>
              </a:solidFill>
              <a:uFillTx/>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3" name="PlaceHolder 1"/>
          <p:cNvSpPr>
            <a:spLocks noGrp="1"/>
          </p:cNvSpPr>
          <p:nvPr>
            <p:ph/>
          </p:nvPr>
        </p:nvSpPr>
        <p:spPr>
          <a:xfrm>
            <a:off x="770040" y="2082240"/>
            <a:ext cx="5325480" cy="3811320"/>
          </a:xfrm>
          <a:prstGeom prst="rect">
            <a:avLst/>
          </a:prstGeom>
          <a:noFill/>
          <a:ln w="0">
            <a:noFill/>
          </a:ln>
        </p:spPr>
        <p:txBody>
          <a:bodyPr lIns="91440" tIns="45720" rIns="91440" bIns="45720" anchor="t">
            <a:normAutofit/>
          </a:bodyPr>
          <a:lstStyle/>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From a bar chart we can see that KNN and SVM have the highest R^2 score.</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On the contrary TreeClassifier has the lowest result.</a:t>
            </a:r>
            <a:endParaRPr lang="en-US" sz="2200" b="0" u="none" strike="noStrike">
              <a:solidFill>
                <a:schemeClr val="dk1"/>
              </a:solidFill>
              <a:uFillTx/>
              <a:latin typeface="Calibri"/>
            </a:endParaRPr>
          </a:p>
        </p:txBody>
      </p:sp>
      <p:sp>
        <p:nvSpPr>
          <p:cNvPr id="2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Classification Accuracy</a:t>
            </a:r>
            <a:endParaRPr lang="en-GB" sz="4000" b="0" u="none" strike="noStrike">
              <a:solidFill>
                <a:srgbClr val="000000"/>
              </a:solidFill>
              <a:uFillTx/>
              <a:latin typeface="Arial"/>
            </a:endParaRPr>
          </a:p>
        </p:txBody>
      </p:sp>
      <p:pic>
        <p:nvPicPr>
          <p:cNvPr id="205" name="Рисунок 204"/>
          <p:cNvPicPr/>
          <p:nvPr/>
        </p:nvPicPr>
        <p:blipFill>
          <a:blip r:embed="rId3"/>
          <a:stretch/>
        </p:blipFill>
        <p:spPr>
          <a:xfrm>
            <a:off x="6273360" y="1499760"/>
            <a:ext cx="5376960" cy="3814200"/>
          </a:xfrm>
          <a:prstGeom prst="rect">
            <a:avLst/>
          </a:prstGeom>
          <a:ln w="0">
            <a:noFill/>
          </a:ln>
        </p:spPr>
      </p:pic>
      <p:sp>
        <p:nvSpPr>
          <p:cNvPr id="3" name="PlaceHolder 2"/>
          <p:cNvSpPr>
            <a:spLocks noGrp="1"/>
          </p:cNvSpPr>
          <p:nvPr>
            <p:ph type="sldNum" idx="1"/>
          </p:nvPr>
        </p:nvSpPr>
        <p:spPr/>
        <p:txBody>
          <a:bodyPr/>
          <a:lstStyle/>
          <a:p>
            <a:fld id="{9FDB4545-F2E7-4239-93C3-9CBFC1789B9D}" type="slidenum">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6" name="PlaceHolder 1"/>
          <p:cNvSpPr>
            <a:spLocks noGrp="1"/>
          </p:cNvSpPr>
          <p:nvPr>
            <p:ph/>
          </p:nvPr>
        </p:nvSpPr>
        <p:spPr>
          <a:xfrm>
            <a:off x="568440" y="1485360"/>
            <a:ext cx="4700880" cy="4383360"/>
          </a:xfrm>
          <a:prstGeom prst="rect">
            <a:avLst/>
          </a:prstGeom>
          <a:noFill/>
          <a:ln w="0">
            <a:noFill/>
          </a:ln>
        </p:spPr>
        <p:txBody>
          <a:bodyPr lIns="90000" tIns="45000" rIns="90000" bIns="45000" anchor="t">
            <a:normAutofit/>
          </a:bodyPr>
          <a:lstStyle/>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On the screenshot on the right confusion matrix of KNN model.</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We can see that model differentiate between classes.</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There some problems with False positive error and need some improvement.</a:t>
            </a:r>
            <a:endParaRPr lang="en-US" sz="2200" b="0" u="none" strike="noStrike">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a:solidFill>
                  <a:schemeClr val="accent3">
                    <a:lumMod val="25000"/>
                  </a:schemeClr>
                </a:solidFill>
                <a:uFillTx/>
                <a:latin typeface="Abadi"/>
              </a:rPr>
              <a:t>Such model perfectly handle successful landings.</a:t>
            </a:r>
            <a:endParaRPr lang="en-US" sz="2200" b="0" u="none" strike="noStrike">
              <a:solidFill>
                <a:schemeClr val="dk1"/>
              </a:solidFill>
              <a:uFillTx/>
              <a:latin typeface="Calibri"/>
            </a:endParaRPr>
          </a:p>
        </p:txBody>
      </p:sp>
      <p:sp>
        <p:nvSpPr>
          <p:cNvPr id="2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Confusion Matrix</a:t>
            </a:r>
            <a:endParaRPr lang="en-GB" sz="4000" b="0" u="none" strike="noStrike">
              <a:solidFill>
                <a:srgbClr val="000000"/>
              </a:solidFill>
              <a:uFillTx/>
              <a:latin typeface="Arial"/>
            </a:endParaRPr>
          </a:p>
        </p:txBody>
      </p:sp>
      <p:pic>
        <p:nvPicPr>
          <p:cNvPr id="208" name="Рисунок 207"/>
          <p:cNvPicPr/>
          <p:nvPr/>
        </p:nvPicPr>
        <p:blipFill>
          <a:blip r:embed="rId3"/>
          <a:stretch/>
        </p:blipFill>
        <p:spPr>
          <a:xfrm>
            <a:off x="5389920" y="1482840"/>
            <a:ext cx="5879880" cy="4242240"/>
          </a:xfrm>
          <a:prstGeom prst="rect">
            <a:avLst/>
          </a:prstGeom>
          <a:ln w="0">
            <a:noFill/>
          </a:ln>
        </p:spPr>
      </p:pic>
      <p:sp>
        <p:nvSpPr>
          <p:cNvPr id="3" name="PlaceHolder 2"/>
          <p:cNvSpPr>
            <a:spLocks noGrp="1"/>
          </p:cNvSpPr>
          <p:nvPr>
            <p:ph type="sldNum" idx="1"/>
          </p:nvPr>
        </p:nvSpPr>
        <p:spPr/>
        <p:txBody>
          <a:bodyPr/>
          <a:lstStyle/>
          <a:p>
            <a:fld id="{F458F69D-A697-4EEA-8C06-4A76F6858F75}" type="slidenum">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09" name="PlaceHolder 1"/>
          <p:cNvSpPr>
            <a:spLocks noGrp="1"/>
          </p:cNvSpPr>
          <p:nvPr>
            <p:ph/>
          </p:nvPr>
        </p:nvSpPr>
        <p:spPr>
          <a:xfrm>
            <a:off x="770040" y="1874880"/>
            <a:ext cx="10834200" cy="4350960"/>
          </a:xfrm>
          <a:prstGeom prst="rect">
            <a:avLst/>
          </a:prstGeom>
          <a:noFill/>
          <a:ln w="0">
            <a:noFill/>
          </a:ln>
        </p:spPr>
        <p:txBody>
          <a:bodyPr lIns="90000" tIns="45000" rIns="90000" bIns="45000" anchor="t">
            <a:normAutofit/>
          </a:bodyPr>
          <a:lstStyle/>
          <a:p>
            <a:pPr marL="432000" indent="-324000" defTabSz="914400">
              <a:lnSpc>
                <a:spcPct val="100000"/>
              </a:lnSpc>
              <a:spcBef>
                <a:spcPts val="1400"/>
              </a:spcBef>
              <a:buClr>
                <a:srgbClr val="000000"/>
              </a:buClr>
              <a:buSzPct val="45000"/>
              <a:buFont typeface="Wingdings" charset="2"/>
              <a:buChar char=""/>
            </a:pPr>
            <a:r>
              <a:rPr lang="en-US" sz="2200" b="0" u="none" strike="noStrike">
                <a:solidFill>
                  <a:schemeClr val="accent3">
                    <a:lumMod val="25000"/>
                  </a:schemeClr>
                </a:solidFill>
                <a:uFillTx/>
                <a:latin typeface="Abadi"/>
              </a:rPr>
              <a:t>VAFB SLC 4E – doesn’t have rockets with payload mass greater than 10000kg.</a:t>
            </a:r>
            <a:endParaRPr lang="en-US" sz="2200" b="0" u="none" strike="noStrike">
              <a:solidFill>
                <a:schemeClr val="dk1"/>
              </a:solidFill>
              <a:uFillTx/>
              <a:latin typeface="Calibri"/>
            </a:endParaRPr>
          </a:p>
          <a:p>
            <a:pPr marL="432000" indent="-324000" defTabSz="914400">
              <a:lnSpc>
                <a:spcPct val="100000"/>
              </a:lnSpc>
              <a:spcBef>
                <a:spcPts val="1400"/>
              </a:spcBef>
              <a:buClr>
                <a:srgbClr val="000000"/>
              </a:buClr>
              <a:buSzPct val="45000"/>
              <a:buFont typeface="Wingdings" charset="2"/>
              <a:buChar char=""/>
            </a:pPr>
            <a:r>
              <a:rPr lang="en-US" sz="2200" b="0" u="none" strike="noStrike">
                <a:solidFill>
                  <a:schemeClr val="accent3">
                    <a:lumMod val="25000"/>
                  </a:schemeClr>
                </a:solidFill>
                <a:uFillTx/>
                <a:latin typeface="Abadi"/>
              </a:rPr>
              <a:t>Increasing trend of success rate landing from 2010 to 2020.</a:t>
            </a:r>
            <a:endParaRPr lang="en-US" sz="2200" b="0" u="none" strike="noStrike">
              <a:solidFill>
                <a:schemeClr val="dk1"/>
              </a:solidFill>
              <a:uFillTx/>
              <a:latin typeface="Calibri"/>
            </a:endParaRPr>
          </a:p>
          <a:p>
            <a:pPr marL="432000" indent="-324000" defTabSz="914400">
              <a:lnSpc>
                <a:spcPct val="100000"/>
              </a:lnSpc>
              <a:spcBef>
                <a:spcPts val="1400"/>
              </a:spcBef>
              <a:buClr>
                <a:srgbClr val="000000"/>
              </a:buClr>
              <a:buSzPct val="45000"/>
              <a:buFont typeface="Wingdings" charset="2"/>
              <a:buChar char=""/>
            </a:pPr>
            <a:r>
              <a:rPr lang="en-US" sz="2200" b="0" u="none" strike="noStrike">
                <a:solidFill>
                  <a:schemeClr val="accent3">
                    <a:lumMod val="25000"/>
                  </a:schemeClr>
                </a:solidFill>
                <a:uFillTx/>
                <a:latin typeface="Abadi"/>
              </a:rPr>
              <a:t>All boosters with max PayloadMass are boosters F9 B5 B…</a:t>
            </a:r>
            <a:endParaRPr lang="en-US" sz="2200" b="0" u="none" strike="noStrike">
              <a:solidFill>
                <a:schemeClr val="dk1"/>
              </a:solidFill>
              <a:uFillTx/>
              <a:latin typeface="Calibri"/>
            </a:endParaRPr>
          </a:p>
          <a:p>
            <a:pPr marL="432000" indent="-324000" defTabSz="914400">
              <a:lnSpc>
                <a:spcPct val="100000"/>
              </a:lnSpc>
              <a:spcBef>
                <a:spcPts val="1191"/>
              </a:spcBef>
              <a:spcAft>
                <a:spcPts val="992"/>
              </a:spcAft>
              <a:buClr>
                <a:srgbClr val="000000"/>
              </a:buClr>
              <a:buSzPct val="45000"/>
              <a:buFont typeface="Wingdings" charset="2"/>
              <a:buChar char=""/>
            </a:pPr>
            <a:r>
              <a:rPr lang="en-US" sz="2200" b="0" u="none" strike="noStrike">
                <a:solidFill>
                  <a:schemeClr val="accent3">
                    <a:lumMod val="25000"/>
                  </a:schemeClr>
                </a:solidFill>
                <a:uFillTx/>
                <a:latin typeface="Abadi"/>
                <a:ea typeface="Calibri"/>
              </a:rPr>
              <a:t>CCAFS SLC-40 has the biggest count of landings and most of them are failures.</a:t>
            </a:r>
            <a:endParaRPr lang="en-US" sz="2200" b="0" u="none" strike="noStrike">
              <a:solidFill>
                <a:schemeClr val="dk1"/>
              </a:solidFill>
              <a:uFillTx/>
              <a:latin typeface="Calibri"/>
            </a:endParaRPr>
          </a:p>
          <a:p>
            <a:pPr marL="432000" indent="-324000" defTabSz="914400">
              <a:lnSpc>
                <a:spcPct val="100000"/>
              </a:lnSpc>
              <a:buClr>
                <a:srgbClr val="000000"/>
              </a:buClr>
              <a:buSzPct val="45000"/>
              <a:buFont typeface="Wingdings" charset="2"/>
              <a:buChar char=""/>
            </a:pPr>
            <a:r>
              <a:rPr lang="en-US" sz="2400" b="0" u="none" strike="noStrike">
                <a:solidFill>
                  <a:schemeClr val="accent3">
                    <a:lumMod val="25000"/>
                  </a:schemeClr>
                </a:solidFill>
                <a:uFillTx/>
                <a:latin typeface="Abadi"/>
                <a:ea typeface="Calibri"/>
              </a:rPr>
              <a:t>The biggest success rate can be if payload will be in range between 2000 and 5500.</a:t>
            </a:r>
            <a:endParaRPr lang="en-US" sz="2400" b="0" u="none" strike="noStrike">
              <a:solidFill>
                <a:schemeClr val="dk1"/>
              </a:solidFill>
              <a:uFillTx/>
              <a:latin typeface="Calibri"/>
            </a:endParaRPr>
          </a:p>
          <a:p>
            <a:pPr marL="432000" indent="-324000" defTabSz="914400">
              <a:lnSpc>
                <a:spcPct val="100000"/>
              </a:lnSpc>
              <a:spcBef>
                <a:spcPts val="1400"/>
              </a:spcBef>
              <a:buClr>
                <a:srgbClr val="000000"/>
              </a:buClr>
              <a:buSzPct val="45000"/>
              <a:buFont typeface="Wingdings" charset="2"/>
              <a:buChar char=""/>
            </a:pPr>
            <a:r>
              <a:rPr lang="en-US" sz="2200" b="0" u="none" strike="noStrike">
                <a:solidFill>
                  <a:schemeClr val="accent3">
                    <a:lumMod val="25000"/>
                  </a:schemeClr>
                </a:solidFill>
                <a:uFillTx/>
                <a:latin typeface="Abadi"/>
                <a:ea typeface="Calibri"/>
              </a:rPr>
              <a:t>KNN and SVM have the highest R^2 score.</a:t>
            </a:r>
            <a:endParaRPr lang="en-US" sz="2200" b="0" u="none" strike="noStrike">
              <a:solidFill>
                <a:schemeClr val="dk1"/>
              </a:solidFill>
              <a:uFillTx/>
              <a:latin typeface="Calibri"/>
            </a:endParaRPr>
          </a:p>
        </p:txBody>
      </p:sp>
      <p:sp>
        <p:nvSpPr>
          <p:cNvPr id="2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Conclusions</a:t>
            </a:r>
            <a:endParaRPr lang="en-GB" sz="4000" b="0" u="none" strike="noStrike">
              <a:solidFill>
                <a:srgbClr val="000000"/>
              </a:solidFill>
              <a:uFillTx/>
              <a:latin typeface="Arial"/>
            </a:endParaRPr>
          </a:p>
        </p:txBody>
      </p:sp>
      <p:sp>
        <p:nvSpPr>
          <p:cNvPr id="3" name="PlaceHolder 2"/>
          <p:cNvSpPr>
            <a:spLocks noGrp="1"/>
          </p:cNvSpPr>
          <p:nvPr>
            <p:ph type="sldNum" idx="1"/>
          </p:nvPr>
        </p:nvSpPr>
        <p:spPr/>
        <p:txBody>
          <a:bodyPr/>
          <a:lstStyle/>
          <a:p>
            <a:fld id="{9CE9FC73-D010-4FEC-A397-26306C1DC174}" type="slidenum">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1" name="PlaceHolder 1"/>
          <p:cNvSpPr>
            <a:spLocks noGrp="1"/>
          </p:cNvSpPr>
          <p:nvPr>
            <p:ph type="sldNum" idx="40"/>
          </p:nvPr>
        </p:nvSpPr>
        <p:spPr>
          <a:xfrm>
            <a:off x="944892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600" b="0" u="none" strike="noStrike">
                <a:solidFill>
                  <a:srgbClr val="1C7DDB"/>
                </a:solidFill>
                <a:uFillTx/>
                <a:latin typeface="Abadi"/>
              </a:defRPr>
            </a:lvl1pPr>
          </a:lstStyle>
          <a:p>
            <a:pPr indent="0" algn="r" defTabSz="914400">
              <a:lnSpc>
                <a:spcPct val="100000"/>
              </a:lnSpc>
              <a:buNone/>
            </a:pPr>
            <a:fld id="{ED23599B-00F3-48E7-A534-9D7B8CFDACBE}" type="slidenum">
              <a:rPr lang="en-US" sz="1600" b="0" u="none" strike="noStrike">
                <a:solidFill>
                  <a:srgbClr val="1C7DDB"/>
                </a:solidFill>
                <a:uFillTx/>
                <a:latin typeface="Abadi"/>
              </a:rPr>
              <a:t>5</a:t>
            </a:fld>
            <a:endParaRPr lang="en-GB" sz="1600" b="0" u="none" strike="noStrike">
              <a:solidFill>
                <a:srgbClr val="FFFFFF"/>
              </a:solidFill>
              <a:uFillTx/>
              <a:latin typeface="Times New Roman"/>
            </a:endParaRPr>
          </a:p>
        </p:txBody>
      </p:sp>
      <p:sp>
        <p:nvSpPr>
          <p:cNvPr id="92" name="TextBox 1"/>
          <p:cNvSpPr/>
          <p:nvPr/>
        </p:nvSpPr>
        <p:spPr>
          <a:xfrm>
            <a:off x="716760" y="2812680"/>
            <a:ext cx="11552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u="none" strike="noStrike">
                <a:solidFill>
                  <a:schemeClr val="lt1"/>
                </a:solidFill>
                <a:uFillTx/>
                <a:latin typeface="Calibri"/>
              </a:rPr>
              <a:t>Section 1</a:t>
            </a:r>
            <a:endParaRPr lang="en-GB" sz="1800" b="0" u="none" strike="noStrike">
              <a:solidFill>
                <a:srgbClr val="FFFFFF"/>
              </a:solidFill>
              <a:uFillTx/>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93" name="Content Placeholder 2"/>
          <p:cNvSpPr/>
          <p:nvPr/>
        </p:nvSpPr>
        <p:spPr>
          <a:xfrm>
            <a:off x="770040" y="1412640"/>
            <a:ext cx="10104480" cy="521136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19999"/>
          </a:bodyPr>
          <a:lstStyle/>
          <a:p>
            <a:pPr defTabSz="914400">
              <a:lnSpc>
                <a:spcPct val="120000"/>
              </a:lnSpc>
              <a:spcBef>
                <a:spcPts val="1400"/>
              </a:spcBef>
              <a:tabLst>
                <a:tab pos="0" algn="l"/>
              </a:tabLst>
            </a:pPr>
            <a:r>
              <a:rPr lang="en-US" sz="8800" b="0" u="none" strike="noStrike">
                <a:solidFill>
                  <a:srgbClr val="0B49CB"/>
                </a:solidFill>
                <a:uFillTx/>
                <a:latin typeface="Abadi"/>
              </a:rPr>
              <a:t>Executive Summary</a:t>
            </a:r>
            <a:endParaRPr lang="en-GB" sz="8800" b="0" u="none" strike="noStrike">
              <a:solidFill>
                <a:srgbClr val="000000"/>
              </a:solidFill>
              <a:uFillTx/>
              <a:latin typeface="Arial"/>
            </a:endParaRPr>
          </a:p>
          <a:p>
            <a:pPr marL="228600" indent="-228600" defTabSz="914400">
              <a:lnSpc>
                <a:spcPct val="120000"/>
              </a:lnSpc>
              <a:spcBef>
                <a:spcPts val="1400"/>
              </a:spcBef>
              <a:buClr>
                <a:srgbClr val="292929"/>
              </a:buClr>
              <a:buFont typeface="Arial"/>
              <a:buChar char="•"/>
              <a:tabLst>
                <a:tab pos="0" algn="l"/>
              </a:tabLst>
            </a:pPr>
            <a:r>
              <a:rPr lang="en-US" sz="8800" b="0" u="none" strike="noStrike">
                <a:solidFill>
                  <a:schemeClr val="accent3">
                    <a:lumMod val="25000"/>
                  </a:schemeClr>
                </a:solidFill>
                <a:uFillTx/>
                <a:latin typeface="Abadi"/>
              </a:rPr>
              <a:t>Data collection methodology:</a:t>
            </a:r>
            <a:endParaRPr lang="en-GB" sz="8800" b="0" u="none" strike="noStrike">
              <a:solidFill>
                <a:srgbClr val="000000"/>
              </a:solidFill>
              <a:uFillTx/>
              <a:latin typeface="Arial"/>
            </a:endParaRPr>
          </a:p>
          <a:p>
            <a:pPr marL="685800" lvl="1" indent="-228600" defTabSz="914400">
              <a:lnSpc>
                <a:spcPct val="120000"/>
              </a:lnSpc>
              <a:spcBef>
                <a:spcPts val="1400"/>
              </a:spcBef>
              <a:buClr>
                <a:srgbClr val="767171"/>
              </a:buClr>
              <a:buFont typeface="Arial"/>
              <a:buChar char="•"/>
              <a:tabLst>
                <a:tab pos="0" algn="l"/>
              </a:tabLst>
            </a:pPr>
            <a:r>
              <a:rPr lang="en-US" sz="7600" b="0" u="none" strike="noStrike">
                <a:solidFill>
                  <a:schemeClr val="lt2">
                    <a:lumMod val="50000"/>
                  </a:schemeClr>
                </a:solidFill>
                <a:uFillTx/>
                <a:latin typeface="Abadi"/>
              </a:rPr>
              <a:t>We used SpaceX API and wikipedia page to collect open data for our project</a:t>
            </a:r>
            <a:endParaRPr lang="en-GB" sz="7600" b="0" u="none" strike="noStrike">
              <a:solidFill>
                <a:srgbClr val="000000"/>
              </a:solidFill>
              <a:uFillTx/>
              <a:latin typeface="Arial"/>
            </a:endParaRPr>
          </a:p>
          <a:p>
            <a:pPr marL="228600" indent="-228600" defTabSz="914400">
              <a:lnSpc>
                <a:spcPct val="120000"/>
              </a:lnSpc>
              <a:spcBef>
                <a:spcPts val="1400"/>
              </a:spcBef>
              <a:buClr>
                <a:srgbClr val="292929"/>
              </a:buClr>
              <a:buFont typeface="Arial"/>
              <a:buChar char="•"/>
              <a:tabLst>
                <a:tab pos="0" algn="l"/>
              </a:tabLst>
            </a:pPr>
            <a:r>
              <a:rPr lang="en-US" sz="8800" b="0" u="none" strike="noStrike">
                <a:solidFill>
                  <a:schemeClr val="accent3">
                    <a:lumMod val="25000"/>
                  </a:schemeClr>
                </a:solidFill>
                <a:uFillTx/>
                <a:latin typeface="Abadi"/>
              </a:rPr>
              <a:t>Perform data wrangling</a:t>
            </a:r>
            <a:endParaRPr lang="en-GB" sz="8800" b="0" u="none" strike="noStrike">
              <a:solidFill>
                <a:srgbClr val="000000"/>
              </a:solidFill>
              <a:uFillTx/>
              <a:latin typeface="Arial"/>
            </a:endParaRPr>
          </a:p>
          <a:p>
            <a:pPr marL="685800" lvl="1" indent="-228600" defTabSz="914400">
              <a:lnSpc>
                <a:spcPct val="120000"/>
              </a:lnSpc>
              <a:spcBef>
                <a:spcPts val="1400"/>
              </a:spcBef>
              <a:buClr>
                <a:srgbClr val="767171"/>
              </a:buClr>
              <a:buFont typeface="Arial"/>
              <a:buChar char="•"/>
              <a:tabLst>
                <a:tab pos="0" algn="l"/>
              </a:tabLst>
            </a:pPr>
            <a:r>
              <a:rPr lang="en-US" sz="7600" b="0" u="none" strike="noStrike">
                <a:solidFill>
                  <a:schemeClr val="lt2">
                    <a:lumMod val="50000"/>
                  </a:schemeClr>
                </a:solidFill>
                <a:uFillTx/>
                <a:latin typeface="Abadi"/>
              </a:rPr>
              <a:t>We explored data for correctness and replaced missing values with average value of corresponding feature. </a:t>
            </a:r>
            <a:endParaRPr lang="en-GB" sz="7600" b="0" u="none" strike="noStrike">
              <a:solidFill>
                <a:srgbClr val="000000"/>
              </a:solidFill>
              <a:uFillTx/>
              <a:latin typeface="Arial"/>
            </a:endParaRPr>
          </a:p>
          <a:p>
            <a:pPr marL="228600" indent="-228600" defTabSz="914400">
              <a:lnSpc>
                <a:spcPct val="120000"/>
              </a:lnSpc>
              <a:spcBef>
                <a:spcPts val="1400"/>
              </a:spcBef>
              <a:buClr>
                <a:srgbClr val="292929"/>
              </a:buClr>
              <a:buFont typeface="Arial"/>
              <a:buChar char="•"/>
              <a:tabLst>
                <a:tab pos="0" algn="l"/>
              </a:tabLst>
            </a:pPr>
            <a:r>
              <a:rPr lang="en-US" sz="8800" b="0" u="none" strike="noStrike">
                <a:solidFill>
                  <a:schemeClr val="accent3">
                    <a:lumMod val="25000"/>
                  </a:schemeClr>
                </a:solidFill>
                <a:uFillTx/>
                <a:latin typeface="Abadi"/>
              </a:rPr>
              <a:t>Perform exploratory data analysis (EDA) using visualization and SQL</a:t>
            </a:r>
            <a:endParaRPr lang="en-GB" sz="8800" b="0" u="none" strike="noStrike">
              <a:solidFill>
                <a:srgbClr val="000000"/>
              </a:solidFill>
              <a:uFillTx/>
              <a:latin typeface="Arial"/>
            </a:endParaRPr>
          </a:p>
          <a:p>
            <a:pPr marL="228600" indent="-228600" defTabSz="914400">
              <a:lnSpc>
                <a:spcPct val="120000"/>
              </a:lnSpc>
              <a:spcBef>
                <a:spcPts val="1400"/>
              </a:spcBef>
              <a:buClr>
                <a:srgbClr val="292929"/>
              </a:buClr>
              <a:buFont typeface="Arial"/>
              <a:buChar char="•"/>
              <a:tabLst>
                <a:tab pos="0" algn="l"/>
              </a:tabLst>
            </a:pPr>
            <a:r>
              <a:rPr lang="en-US" sz="8800" b="0" u="none" strike="noStrike">
                <a:solidFill>
                  <a:schemeClr val="accent3">
                    <a:lumMod val="25000"/>
                  </a:schemeClr>
                </a:solidFill>
                <a:uFillTx/>
                <a:latin typeface="Abadi"/>
              </a:rPr>
              <a:t>Perform interactive visual analytics using Folium and Plotly Dash</a:t>
            </a:r>
            <a:endParaRPr lang="en-GB" sz="8800" b="0" u="none" strike="noStrike">
              <a:solidFill>
                <a:srgbClr val="000000"/>
              </a:solidFill>
              <a:uFillTx/>
              <a:latin typeface="Arial"/>
            </a:endParaRPr>
          </a:p>
          <a:p>
            <a:pPr marL="228600" indent="-228600" defTabSz="914400">
              <a:lnSpc>
                <a:spcPct val="120000"/>
              </a:lnSpc>
              <a:spcBef>
                <a:spcPts val="1400"/>
              </a:spcBef>
              <a:buClr>
                <a:srgbClr val="292929"/>
              </a:buClr>
              <a:buFont typeface="Arial"/>
              <a:buChar char="•"/>
              <a:tabLst>
                <a:tab pos="0" algn="l"/>
              </a:tabLst>
            </a:pPr>
            <a:r>
              <a:rPr lang="en-US" sz="8800" b="0" u="none" strike="noStrike">
                <a:solidFill>
                  <a:schemeClr val="accent3">
                    <a:lumMod val="25000"/>
                  </a:schemeClr>
                </a:solidFill>
                <a:uFillTx/>
                <a:latin typeface="Abadi"/>
              </a:rPr>
              <a:t>Perform predictive analysis using classification models</a:t>
            </a:r>
            <a:endParaRPr lang="en-GB" sz="8800" b="0" u="none" strike="noStrike">
              <a:solidFill>
                <a:srgbClr val="000000"/>
              </a:solidFill>
              <a:uFillTx/>
              <a:latin typeface="Arial"/>
            </a:endParaRPr>
          </a:p>
          <a:p>
            <a:pPr marL="685800" lvl="1" indent="-228600" defTabSz="914400">
              <a:lnSpc>
                <a:spcPct val="120000"/>
              </a:lnSpc>
              <a:spcBef>
                <a:spcPts val="1400"/>
              </a:spcBef>
              <a:buClr>
                <a:srgbClr val="767171"/>
              </a:buClr>
              <a:buFont typeface="Arial"/>
              <a:buChar char="•"/>
              <a:tabLst>
                <a:tab pos="0" algn="l"/>
              </a:tabLst>
            </a:pPr>
            <a:r>
              <a:rPr lang="en-US" sz="7600" b="0" u="none" strike="noStrike">
                <a:solidFill>
                  <a:schemeClr val="lt2">
                    <a:lumMod val="50000"/>
                  </a:schemeClr>
                </a:solidFill>
                <a:uFillTx/>
                <a:latin typeface="Abadi"/>
              </a:rPr>
              <a:t>In this block we developed several models KNN-mean, TreeClassifier and LogisticRegression</a:t>
            </a:r>
            <a:endParaRPr lang="en-GB" sz="7600" b="0" u="none" strike="noStrike">
              <a:solidFill>
                <a:srgbClr val="000000"/>
              </a:solidFill>
              <a:uFillTx/>
              <a:latin typeface="Arial"/>
            </a:endParaRPr>
          </a:p>
          <a:p>
            <a:pPr defTabSz="914400">
              <a:lnSpc>
                <a:spcPct val="120000"/>
              </a:lnSpc>
              <a:spcBef>
                <a:spcPts val="1400"/>
              </a:spcBef>
              <a:tabLst>
                <a:tab pos="0" algn="l"/>
              </a:tabLst>
            </a:pPr>
            <a:endParaRPr lang="en-GB" sz="8800" b="0" u="none" strike="noStrike">
              <a:solidFill>
                <a:srgbClr val="000000"/>
              </a:solidFill>
              <a:uFillTx/>
              <a:latin typeface="Arial"/>
            </a:endParaRPr>
          </a:p>
          <a:p>
            <a:pPr defTabSz="914400">
              <a:lnSpc>
                <a:spcPct val="100000"/>
              </a:lnSpc>
              <a:spcBef>
                <a:spcPts val="1400"/>
              </a:spcBef>
              <a:tabLst>
                <a:tab pos="0" algn="l"/>
              </a:tabLst>
            </a:pPr>
            <a:endParaRPr lang="en-GB" sz="2200" b="0" u="none" strike="noStrike">
              <a:solidFill>
                <a:srgbClr val="000000"/>
              </a:solidFill>
              <a:uFillTx/>
              <a:latin typeface="Arial"/>
            </a:endParaRPr>
          </a:p>
          <a:p>
            <a:pPr defTabSz="914400">
              <a:lnSpc>
                <a:spcPct val="100000"/>
              </a:lnSpc>
              <a:spcBef>
                <a:spcPts val="1400"/>
              </a:spcBef>
              <a:tabLst>
                <a:tab pos="0" algn="l"/>
              </a:tabLst>
            </a:pPr>
            <a:endParaRPr lang="en-GB" sz="2200" b="0" u="none" strike="noStrike">
              <a:solidFill>
                <a:srgbClr val="000000"/>
              </a:solidFill>
              <a:uFillTx/>
              <a:latin typeface="Arial"/>
            </a:endParaRPr>
          </a:p>
          <a:p>
            <a:pPr defTabSz="914400">
              <a:lnSpc>
                <a:spcPct val="100000"/>
              </a:lnSpc>
              <a:spcBef>
                <a:spcPts val="1400"/>
              </a:spcBef>
              <a:tabLst>
                <a:tab pos="0" algn="l"/>
              </a:tabLst>
            </a:pPr>
            <a:endParaRPr lang="en-GB" sz="2200" b="0" u="none" strike="noStrike">
              <a:solidFill>
                <a:srgbClr val="000000"/>
              </a:solidFill>
              <a:uFillTx/>
              <a:latin typeface="Arial"/>
            </a:endParaRPr>
          </a:p>
          <a:p>
            <a:pPr defTabSz="914400">
              <a:lnSpc>
                <a:spcPct val="100000"/>
              </a:lnSpc>
              <a:spcBef>
                <a:spcPts val="1400"/>
              </a:spcBef>
              <a:tabLst>
                <a:tab pos="0" algn="l"/>
              </a:tabLst>
            </a:pPr>
            <a:endParaRPr lang="en-GB" sz="2200" b="0" u="none" strike="noStrike">
              <a:solidFill>
                <a:srgbClr val="000000"/>
              </a:solidFill>
              <a:uFillTx/>
              <a:latin typeface="Arial"/>
            </a:endParaRPr>
          </a:p>
        </p:txBody>
      </p:sp>
      <p:sp>
        <p:nvSpPr>
          <p:cNvPr id="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Methodology</a:t>
            </a:r>
            <a:endParaRPr lang="en-GB" sz="4000" b="0" u="none" strike="noStrike">
              <a:solidFill>
                <a:srgbClr val="000000"/>
              </a:solidFill>
              <a:uFillTx/>
              <a:latin typeface="Arial"/>
            </a:endParaRPr>
          </a:p>
        </p:txBody>
      </p:sp>
      <p:sp>
        <p:nvSpPr>
          <p:cNvPr id="2" name="PlaceHolder 1"/>
          <p:cNvSpPr>
            <a:spLocks noGrp="1"/>
          </p:cNvSpPr>
          <p:nvPr>
            <p:ph type="sldNum" idx="1"/>
          </p:nvPr>
        </p:nvSpPr>
        <p:spPr/>
        <p:txBody>
          <a:bodyPr/>
          <a:lstStyle/>
          <a:p>
            <a:fld id="{1EF8C445-2696-4DBA-9F89-4DB8AF8505A7}" type="slidenum">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95" name="Місце для вмісту 1" descr="Зображення, що містить текст, Шрифт, знімок екрана&#10;&#10;Опис створено автоматично"/>
          <p:cNvPicPr/>
          <p:nvPr/>
        </p:nvPicPr>
        <p:blipFill>
          <a:blip r:embed="rId3"/>
          <a:stretch/>
        </p:blipFill>
        <p:spPr>
          <a:xfrm>
            <a:off x="167040" y="1464480"/>
            <a:ext cx="5389560" cy="2753640"/>
          </a:xfrm>
          <a:prstGeom prst="rect">
            <a:avLst/>
          </a:prstGeom>
          <a:ln w="0">
            <a:noFill/>
          </a:ln>
        </p:spPr>
      </p:pic>
      <p:sp>
        <p:nvSpPr>
          <p:cNvPr id="9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Data Collection</a:t>
            </a:r>
            <a:endParaRPr lang="en-GB" sz="4000" b="0" u="none" strike="noStrike">
              <a:solidFill>
                <a:srgbClr val="000000"/>
              </a:solidFill>
              <a:uFillTx/>
              <a:latin typeface="Arial"/>
            </a:endParaRPr>
          </a:p>
        </p:txBody>
      </p:sp>
      <p:pic>
        <p:nvPicPr>
          <p:cNvPr id="97" name="Рисунок 2" descr="Зображення, що містить текст, знімок екрана, Шрифт, монітор&#10;&#10;Опис створено автоматично"/>
          <p:cNvPicPr/>
          <p:nvPr/>
        </p:nvPicPr>
        <p:blipFill>
          <a:blip r:embed="rId4"/>
          <a:stretch/>
        </p:blipFill>
        <p:spPr>
          <a:xfrm>
            <a:off x="5848560" y="3223800"/>
            <a:ext cx="5244120" cy="3002760"/>
          </a:xfrm>
          <a:prstGeom prst="rect">
            <a:avLst/>
          </a:prstGeom>
          <a:ln w="0">
            <a:noFill/>
          </a:ln>
        </p:spPr>
      </p:pic>
      <p:sp>
        <p:nvSpPr>
          <p:cNvPr id="98" name="TextBox 3"/>
          <p:cNvSpPr/>
          <p:nvPr/>
        </p:nvSpPr>
        <p:spPr>
          <a:xfrm>
            <a:off x="6019920" y="1884240"/>
            <a:ext cx="4681440" cy="945000"/>
          </a:xfrm>
          <a:prstGeom prst="rect">
            <a:avLst/>
          </a:prstGeom>
          <a:noFill/>
          <a:ln w="0">
            <a:noFill/>
          </a:ln>
        </p:spPr>
        <p:style>
          <a:lnRef idx="0">
            <a:scrgbClr r="0" g="0" b="0"/>
          </a:lnRef>
          <a:fillRef idx="0">
            <a:scrgbClr r="0" g="0" b="0"/>
          </a:fillRef>
          <a:effectRef idx="0">
            <a:scrgbClr r="0" g="0" b="0"/>
          </a:effectRef>
          <a:fontRef idx="minor"/>
        </p:style>
        <p:txBody>
          <a:bodyPr horzOverflow="overflow" numCol="1" spcCol="0" anchor="t">
            <a:spAutoFit/>
          </a:bodyPr>
          <a:lstStyle/>
          <a:p>
            <a:pPr algn="ctr" defTabSz="914400">
              <a:lnSpc>
                <a:spcPct val="100000"/>
              </a:lnSpc>
            </a:pPr>
            <a:r>
              <a:rPr lang="uk-UA" sz="2800" b="1" u="none" strike="noStrike">
                <a:solidFill>
                  <a:schemeClr val="dk1"/>
                </a:solidFill>
                <a:uFillTx/>
                <a:latin typeface="Calibri"/>
                <a:ea typeface="Calibri"/>
              </a:rPr>
              <a:t>Web scrapping from Wikipedia</a:t>
            </a:r>
            <a:endParaRPr lang="en-GB" sz="2800" b="0" u="none" strike="noStrike">
              <a:solidFill>
                <a:srgbClr val="000000"/>
              </a:solidFill>
              <a:uFillTx/>
              <a:latin typeface="Arial"/>
            </a:endParaRPr>
          </a:p>
        </p:txBody>
      </p:sp>
      <p:sp>
        <p:nvSpPr>
          <p:cNvPr id="99" name="TextBox 6"/>
          <p:cNvSpPr/>
          <p:nvPr/>
        </p:nvSpPr>
        <p:spPr>
          <a:xfrm>
            <a:off x="1162080" y="4749120"/>
            <a:ext cx="3471120" cy="761400"/>
          </a:xfrm>
          <a:prstGeom prst="rect">
            <a:avLst/>
          </a:prstGeom>
          <a:noFill/>
          <a:ln w="0">
            <a:noFill/>
          </a:ln>
        </p:spPr>
        <p:style>
          <a:lnRef idx="0">
            <a:scrgbClr r="0" g="0" b="0"/>
          </a:lnRef>
          <a:fillRef idx="0">
            <a:scrgbClr r="0" g="0" b="0"/>
          </a:fillRef>
          <a:effectRef idx="0">
            <a:scrgbClr r="0" g="0" b="0"/>
          </a:effectRef>
          <a:fontRef idx="minor"/>
        </p:style>
        <p:txBody>
          <a:bodyPr horzOverflow="overflow" numCol="1" spcCol="0" anchor="t">
            <a:spAutoFit/>
          </a:bodyPr>
          <a:lstStyle/>
          <a:p>
            <a:pPr defTabSz="914400">
              <a:lnSpc>
                <a:spcPct val="100000"/>
              </a:lnSpc>
            </a:pPr>
            <a:r>
              <a:rPr lang="uk-UA" sz="4400" b="1" u="none" strike="noStrike">
                <a:solidFill>
                  <a:schemeClr val="dk1"/>
                </a:solidFill>
                <a:uFillTx/>
                <a:latin typeface="Calibri"/>
                <a:ea typeface="Calibri"/>
              </a:rPr>
              <a:t>SpaceX API</a:t>
            </a:r>
            <a:endParaRPr lang="en-GB" sz="4400" b="0" u="none" strike="noStrike">
              <a:solidFill>
                <a:srgbClr val="000000"/>
              </a:solidFill>
              <a:uFillTx/>
              <a:latin typeface="Arial"/>
            </a:endParaRPr>
          </a:p>
        </p:txBody>
      </p:sp>
      <p:sp>
        <p:nvSpPr>
          <p:cNvPr id="2" name="PlaceHolder 1"/>
          <p:cNvSpPr>
            <a:spLocks noGrp="1"/>
          </p:cNvSpPr>
          <p:nvPr>
            <p:ph type="sldNum" idx="1"/>
          </p:nvPr>
        </p:nvSpPr>
        <p:spPr/>
        <p:txBody>
          <a:bodyPr/>
          <a:lstStyle/>
          <a:p>
            <a:fld id="{D564DDE4-E50A-48D0-8B05-DEC66D4E8D15}" type="slidenum">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0" name="PlaceHolder 1"/>
          <p:cNvSpPr>
            <a:spLocks noGrp="1"/>
          </p:cNvSpPr>
          <p:nvPr>
            <p:ph/>
          </p:nvPr>
        </p:nvSpPr>
        <p:spPr>
          <a:xfrm>
            <a:off x="5910120" y="1792440"/>
            <a:ext cx="5460480" cy="4206600"/>
          </a:xfrm>
          <a:prstGeom prst="rect">
            <a:avLst/>
          </a:prstGeom>
          <a:noFill/>
          <a:ln w="0">
            <a:solidFill>
              <a:srgbClr val="0B49CB"/>
            </a:solidFill>
            <a:prstDash val="dash"/>
          </a:ln>
        </p:spPr>
        <p:txBody>
          <a:bodyPr lIns="91440" tIns="45720" rIns="91440" bIns="45720" anchor="t">
            <a:normAutofit/>
          </a:bodyPr>
          <a:lstStyle/>
          <a:p>
            <a:pPr indent="0" defTabSz="914400">
              <a:lnSpc>
                <a:spcPct val="100000"/>
              </a:lnSpc>
              <a:buNone/>
              <a:tabLst>
                <a:tab pos="0" algn="l"/>
              </a:tabLst>
            </a:pPr>
            <a:endParaRPr lang="en-US" sz="2200" b="0" u="none" strike="noStrike">
              <a:solidFill>
                <a:schemeClr val="dk1"/>
              </a:solidFill>
              <a:uFillTx/>
              <a:latin typeface="Calibri"/>
            </a:endParaRPr>
          </a:p>
          <a:p>
            <a:pPr indent="0" defTabSz="914400">
              <a:lnSpc>
                <a:spcPct val="100000"/>
              </a:lnSpc>
              <a:buNone/>
              <a:tabLst>
                <a:tab pos="0" algn="l"/>
              </a:tabLst>
            </a:pPr>
            <a:endParaRPr lang="en-US" sz="2200" b="0" u="none" strike="noStrike">
              <a:solidFill>
                <a:schemeClr val="dk1"/>
              </a:solidFill>
              <a:uFillTx/>
              <a:latin typeface="Calibri"/>
            </a:endParaRPr>
          </a:p>
          <a:p>
            <a:pPr indent="0" defTabSz="914400">
              <a:lnSpc>
                <a:spcPct val="100000"/>
              </a:lnSpc>
              <a:buNone/>
              <a:tabLst>
                <a:tab pos="0" algn="l"/>
              </a:tabLst>
            </a:pPr>
            <a:endParaRPr lang="en-US" sz="2200" b="0" u="none" strike="noStrike">
              <a:solidFill>
                <a:schemeClr val="dk1"/>
              </a:solidFill>
              <a:uFillTx/>
              <a:latin typeface="Calibri"/>
            </a:endParaRPr>
          </a:p>
          <a:p>
            <a:pPr indent="0" defTabSz="914400">
              <a:lnSpc>
                <a:spcPct val="100000"/>
              </a:lnSpc>
              <a:buNone/>
              <a:tabLst>
                <a:tab pos="0" algn="l"/>
              </a:tabLst>
            </a:pPr>
            <a:endParaRPr lang="en-US" sz="2200" b="0" u="none" strike="noStrike">
              <a:solidFill>
                <a:schemeClr val="dk1"/>
              </a:solidFill>
              <a:uFillTx/>
              <a:latin typeface="Calibri"/>
            </a:endParaRPr>
          </a:p>
          <a:p>
            <a:pPr indent="0" defTabSz="914400">
              <a:lnSpc>
                <a:spcPct val="100000"/>
              </a:lnSpc>
              <a:buNone/>
              <a:tabLst>
                <a:tab pos="0" algn="l"/>
              </a:tabLst>
            </a:pPr>
            <a:endParaRPr lang="en-US" sz="2200" b="0" u="none" strike="noStrike">
              <a:solidFill>
                <a:schemeClr val="dk1"/>
              </a:solidFill>
              <a:uFillTx/>
              <a:latin typeface="Calibri"/>
            </a:endParaRPr>
          </a:p>
        </p:txBody>
      </p:sp>
      <p:sp>
        <p:nvSpPr>
          <p:cNvPr id="101" name="PlaceHolder 2"/>
          <p:cNvSpPr>
            <a:spLocks noGrp="1"/>
          </p:cNvSpPr>
          <p:nvPr>
            <p:ph/>
          </p:nvPr>
        </p:nvSpPr>
        <p:spPr>
          <a:xfrm>
            <a:off x="737294" y="1737731"/>
            <a:ext cx="4796614" cy="4904171"/>
          </a:xfrm>
          <a:prstGeom prst="rect">
            <a:avLst/>
          </a:prstGeom>
          <a:noFill/>
          <a:ln w="0">
            <a:noFill/>
          </a:ln>
        </p:spPr>
        <p:txBody>
          <a:bodyPr lIns="91440" tIns="45720" rIns="91440" bIns="45720" anchor="t">
            <a:normAutofit lnSpcReduction="10000"/>
          </a:bodyPr>
          <a:lstStyle/>
          <a:p>
            <a:pPr marL="228600" indent="-228600" defTabSz="914400">
              <a:lnSpc>
                <a:spcPct val="100000"/>
              </a:lnSpc>
              <a:spcBef>
                <a:spcPts val="1400"/>
              </a:spcBef>
              <a:buClr>
                <a:srgbClr val="292929"/>
              </a:buClr>
              <a:buFont typeface="Arial"/>
              <a:buChar char="•"/>
            </a:pPr>
            <a:r>
              <a:rPr lang="en-US" sz="2200" b="0" u="none" strike="noStrike" dirty="0">
                <a:solidFill>
                  <a:schemeClr val="accent3">
                    <a:lumMod val="25000"/>
                  </a:schemeClr>
                </a:solidFill>
                <a:uFillTx/>
                <a:latin typeface="Abadi"/>
              </a:rPr>
              <a:t>We used following URL:</a:t>
            </a:r>
            <a:endParaRPr lang="en-US" sz="2200" b="0" u="none" strike="noStrike" dirty="0">
              <a:solidFill>
                <a:schemeClr val="accent3">
                  <a:lumMod val="25000"/>
                </a:schemeClr>
              </a:solidFill>
              <a:uFillTx/>
              <a:latin typeface="Calibri"/>
            </a:endParaRPr>
          </a:p>
          <a:p>
            <a:pPr marL="228600" indent="-228600" defTabSz="914400">
              <a:lnSpc>
                <a:spcPct val="100000"/>
              </a:lnSpc>
              <a:spcBef>
                <a:spcPts val="1400"/>
              </a:spcBef>
              <a:buClr>
                <a:srgbClr val="6AAB73"/>
              </a:buClr>
              <a:buFont typeface="Arial"/>
              <a:buChar char="•"/>
            </a:pPr>
            <a:r>
              <a:rPr lang="en-US" sz="2200" b="0" u="sng" strike="noStrike" dirty="0">
                <a:solidFill>
                  <a:srgbClr val="0563C1"/>
                </a:solidFill>
                <a:uFillTx/>
                <a:latin typeface="Consolas"/>
                <a:hlinkClick r:id="rId3"/>
              </a:rPr>
              <a:t>https://cf-courses-data.s3.us.cloud-object-storage.appdomain.cloud/IBM-DS0321EN-SkillsNetwork/datasets/API_call_spacex_api.json</a:t>
            </a:r>
            <a:endParaRPr lang="en-US" sz="2200" b="0" u="none" strike="noStrike" dirty="0">
              <a:solidFill>
                <a:schemeClr val="dk1"/>
              </a:solidFill>
              <a:uFillTx/>
              <a:latin typeface="Calibri"/>
            </a:endParaRPr>
          </a:p>
          <a:p>
            <a:pPr marL="228600" indent="-228600" defTabSz="914400">
              <a:lnSpc>
                <a:spcPct val="100000"/>
              </a:lnSpc>
              <a:spcBef>
                <a:spcPts val="1400"/>
              </a:spcBef>
              <a:buClr>
                <a:srgbClr val="000000"/>
              </a:buClr>
              <a:buFont typeface="Arial"/>
              <a:buChar char="•"/>
            </a:pPr>
            <a:r>
              <a:rPr lang="en-US" sz="2200" b="0" u="none" strike="noStrike" dirty="0" err="1">
                <a:solidFill>
                  <a:schemeClr val="dk1"/>
                </a:solidFill>
                <a:uFillTx/>
                <a:latin typeface="Consolas"/>
              </a:rPr>
              <a:t>Pyhton</a:t>
            </a:r>
            <a:r>
              <a:rPr lang="en-US" sz="2200" b="0" u="none" strike="noStrike" dirty="0">
                <a:solidFill>
                  <a:schemeClr val="dk1"/>
                </a:solidFill>
                <a:uFillTx/>
                <a:latin typeface="Consolas"/>
              </a:rPr>
              <a:t>, JSON, Pandas.</a:t>
            </a:r>
            <a:endParaRPr lang="en-US" sz="2200" b="0" u="none" strike="noStrike" dirty="0">
              <a:solidFill>
                <a:schemeClr val="dk1"/>
              </a:solidFill>
              <a:uFillTx/>
              <a:latin typeface="Calibri"/>
            </a:endParaRPr>
          </a:p>
          <a:p>
            <a:pPr marL="228600" indent="-228600" defTabSz="914400">
              <a:lnSpc>
                <a:spcPct val="100000"/>
              </a:lnSpc>
              <a:spcBef>
                <a:spcPts val="1400"/>
              </a:spcBef>
              <a:buClr>
                <a:srgbClr val="292929"/>
              </a:buClr>
              <a:buFont typeface="Arial"/>
              <a:buChar char="•"/>
            </a:pPr>
            <a:r>
              <a:rPr lang="en-US" sz="2200" b="0" u="none" strike="noStrike" dirty="0">
                <a:solidFill>
                  <a:schemeClr val="accent3">
                    <a:lumMod val="25000"/>
                  </a:schemeClr>
                </a:solidFill>
                <a:uFillTx/>
                <a:latin typeface="Abadi"/>
              </a:rPr>
              <a:t>For more references look </a:t>
            </a:r>
            <a:r>
              <a:rPr lang="en-US" sz="2200" b="0" u="none" strike="noStrike" dirty="0" err="1">
                <a:solidFill>
                  <a:schemeClr val="accent3">
                    <a:lumMod val="25000"/>
                  </a:schemeClr>
                </a:solidFill>
                <a:uFillTx/>
                <a:latin typeface="Abadi"/>
              </a:rPr>
              <a:t>git</a:t>
            </a:r>
            <a:r>
              <a:rPr lang="en-US" sz="2200" b="0" u="none" strike="noStrike" dirty="0">
                <a:solidFill>
                  <a:schemeClr val="accent3">
                    <a:lumMod val="25000"/>
                  </a:schemeClr>
                </a:solidFill>
                <a:uFillTx/>
                <a:latin typeface="Abadi"/>
              </a:rPr>
              <a:t> repo:</a:t>
            </a:r>
            <a:endParaRPr lang="en-US" sz="2200" b="0" u="none" strike="noStrike" dirty="0">
              <a:solidFill>
                <a:schemeClr val="accent3">
                  <a:lumMod val="25000"/>
                </a:schemeClr>
              </a:solidFill>
              <a:uFillTx/>
              <a:latin typeface="Calibri"/>
            </a:endParaRPr>
          </a:p>
          <a:p>
            <a:pPr marL="685800" lvl="1" indent="-228600" defTabSz="914400">
              <a:lnSpc>
                <a:spcPct val="100000"/>
              </a:lnSpc>
              <a:spcBef>
                <a:spcPts val="1400"/>
              </a:spcBef>
              <a:buClr>
                <a:srgbClr val="292929"/>
              </a:buClr>
              <a:buFont typeface="Courier New"/>
              <a:buChar char="o"/>
            </a:pPr>
            <a:r>
              <a:rPr lang="en-US" sz="1800" b="0" strike="noStrike" dirty="0">
                <a:solidFill>
                  <a:schemeClr val="accent3">
                    <a:lumMod val="25000"/>
                  </a:schemeClr>
                </a:solidFill>
                <a:uFillTx/>
                <a:ea typeface="+mn-lt"/>
                <a:cs typeface="+mn-lt"/>
              </a:rPr>
              <a:t>https://github.com/Oleg-algebra/DataScienceCapstoneProject</a:t>
            </a:r>
            <a:r>
              <a:rPr lang="en-US" sz="1800" dirty="0">
                <a:solidFill>
                  <a:schemeClr val="accent3">
                    <a:lumMod val="25000"/>
                  </a:schemeClr>
                </a:solidFill>
                <a:ea typeface="+mn-lt"/>
                <a:cs typeface="+mn-lt"/>
              </a:rPr>
              <a:t>/blob/main/Module_1/Data-collection/jupyter-labs-spacex-data-collection-api.ipynb</a:t>
            </a:r>
            <a:endParaRPr lang="en-US" sz="1800" b="0" u="none" strike="noStrike">
              <a:solidFill>
                <a:schemeClr val="dk1"/>
              </a:solidFill>
              <a:uFillTx/>
              <a:latin typeface="Calibri"/>
            </a:endParaRPr>
          </a:p>
          <a:p>
            <a:pPr marL="457200" indent="0" defTabSz="914400">
              <a:lnSpc>
                <a:spcPct val="100000"/>
              </a:lnSpc>
              <a:spcBef>
                <a:spcPts val="1400"/>
              </a:spcBef>
              <a:buNone/>
              <a:tabLst>
                <a:tab pos="0" algn="l"/>
              </a:tabLst>
            </a:pPr>
            <a:endParaRPr lang="en-US" sz="1800" b="0" u="none" strike="noStrike">
              <a:solidFill>
                <a:schemeClr val="dk1"/>
              </a:solidFill>
              <a:uFillTx/>
              <a:latin typeface="Calibri"/>
            </a:endParaRPr>
          </a:p>
          <a:p>
            <a:pPr indent="0" defTabSz="914400">
              <a:lnSpc>
                <a:spcPct val="90000"/>
              </a:lnSpc>
              <a:spcBef>
                <a:spcPts val="1001"/>
              </a:spcBef>
              <a:buNone/>
              <a:tabLst>
                <a:tab pos="0" algn="l"/>
              </a:tabLst>
            </a:pPr>
            <a:endParaRPr lang="en-US" sz="2800" b="0" u="none" strike="noStrike">
              <a:solidFill>
                <a:schemeClr val="dk1"/>
              </a:solidFill>
              <a:uFillTx/>
              <a:latin typeface="Calibri"/>
            </a:endParaRPr>
          </a:p>
          <a:p>
            <a:pPr indent="0" defTabSz="914400">
              <a:lnSpc>
                <a:spcPct val="90000"/>
              </a:lnSpc>
              <a:spcBef>
                <a:spcPts val="1001"/>
              </a:spcBef>
              <a:buNone/>
              <a:tabLst>
                <a:tab pos="0" algn="l"/>
              </a:tabLst>
            </a:pPr>
            <a:endParaRPr lang="en-US" sz="2800" b="0" u="none" strike="noStrike">
              <a:solidFill>
                <a:schemeClr val="dk1"/>
              </a:solidFill>
              <a:uFillTx/>
              <a:latin typeface="Calibri"/>
            </a:endParaRPr>
          </a:p>
        </p:txBody>
      </p:sp>
      <p:sp>
        <p:nvSpPr>
          <p:cNvPr id="10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9999"/>
          </a:bodyPr>
          <a:lstStyle/>
          <a:p>
            <a:pPr defTabSz="914400">
              <a:lnSpc>
                <a:spcPct val="90000"/>
              </a:lnSpc>
            </a:pPr>
            <a:r>
              <a:rPr lang="en-US" sz="4000" b="0" u="none" strike="noStrike">
                <a:solidFill>
                  <a:srgbClr val="0B49CB"/>
                </a:solidFill>
                <a:uFillTx/>
                <a:latin typeface="Abadi"/>
                <a:ea typeface="IBM Plex Mono SemiBold"/>
              </a:rPr>
              <a:t>Data Collection – SpaceX API</a:t>
            </a:r>
            <a:endParaRPr lang="en-GB" sz="4000" b="0" u="none" strike="noStrike">
              <a:solidFill>
                <a:srgbClr val="000000"/>
              </a:solidFill>
              <a:uFillTx/>
              <a:latin typeface="Arial"/>
            </a:endParaRPr>
          </a:p>
        </p:txBody>
      </p:sp>
      <p:pic>
        <p:nvPicPr>
          <p:cNvPr id="103" name="Рисунок 1" descr="Зображення, що містить текст, знімок екрана, Шрифт, монітор&#10;&#10;Опис створено автоматично"/>
          <p:cNvPicPr/>
          <p:nvPr/>
        </p:nvPicPr>
        <p:blipFill>
          <a:blip r:embed="rId4"/>
          <a:stretch/>
        </p:blipFill>
        <p:spPr>
          <a:xfrm>
            <a:off x="5670000" y="1714680"/>
            <a:ext cx="6095520" cy="3428640"/>
          </a:xfrm>
          <a:prstGeom prst="rect">
            <a:avLst/>
          </a:prstGeom>
          <a:ln w="0">
            <a:noFill/>
          </a:ln>
        </p:spPr>
      </p:pic>
      <p:sp>
        <p:nvSpPr>
          <p:cNvPr id="4" name="PlaceHolder 3"/>
          <p:cNvSpPr>
            <a:spLocks noGrp="1"/>
          </p:cNvSpPr>
          <p:nvPr>
            <p:ph type="sldNum" idx="1"/>
          </p:nvPr>
        </p:nvSpPr>
        <p:spPr/>
        <p:txBody>
          <a:bodyPr/>
          <a:lstStyle/>
          <a:p>
            <a:fld id="{6CBE38BF-4776-4F79-9593-85609CCBC5BC}" type="slidenum">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t">
            <a:noAutofit/>
          </a:bodyPr>
          <a:lstStyle/>
          <a:p>
            <a:pPr indent="0" defTabSz="914400">
              <a:lnSpc>
                <a:spcPct val="90000"/>
              </a:lnSpc>
              <a:buNone/>
            </a:pPr>
            <a:r>
              <a:rPr lang="uk-UA" sz="4400" b="1" u="none" strike="noStrike">
                <a:solidFill>
                  <a:schemeClr val="dk1"/>
                </a:solidFill>
                <a:uFillTx/>
                <a:latin typeface="Calibri Light"/>
                <a:ea typeface="Calibri Light"/>
              </a:rPr>
              <a:t>Result of API call</a:t>
            </a:r>
            <a:endParaRPr lang="en-US" sz="4400" b="0" u="none" strike="noStrike">
              <a:solidFill>
                <a:schemeClr val="dk1"/>
              </a:solidFill>
              <a:uFillTx/>
              <a:latin typeface="Calibri"/>
            </a:endParaRPr>
          </a:p>
        </p:txBody>
      </p:sp>
      <p:pic>
        <p:nvPicPr>
          <p:cNvPr id="105" name="Місце для вмісту 3" descr="Зображення, що містить текст, знімок екрана, програмне забезпечення, Мультимедійне програмне забезпечення&#10;&#10;Опис створено автоматично"/>
          <p:cNvPicPr/>
          <p:nvPr/>
        </p:nvPicPr>
        <p:blipFill>
          <a:blip r:embed="rId2"/>
          <a:stretch/>
        </p:blipFill>
        <p:spPr>
          <a:xfrm>
            <a:off x="709920" y="1456920"/>
            <a:ext cx="10646640" cy="5025960"/>
          </a:xfrm>
          <a:prstGeom prst="rect">
            <a:avLst/>
          </a:prstGeom>
          <a:ln w="0">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228</TotalTime>
  <Words>1346</Words>
  <Application>Microsoft Office PowerPoint</Application>
  <PresentationFormat>Широкий екран</PresentationFormat>
  <Paragraphs>234</Paragraphs>
  <Slides>49</Slides>
  <Notes>3</Notes>
  <HiddenSlides>0</HiddenSlides>
  <ScaleCrop>false</ScaleCrop>
  <HeadingPairs>
    <vt:vector size="4" baseType="variant">
      <vt:variant>
        <vt:lpstr>Тема</vt:lpstr>
      </vt:variant>
      <vt:variant>
        <vt:i4>13</vt:i4>
      </vt:variant>
      <vt:variant>
        <vt:lpstr>Заголовки слайдів</vt:lpstr>
      </vt:variant>
      <vt:variant>
        <vt:i4>49</vt:i4>
      </vt:variant>
    </vt:vector>
  </HeadingPairs>
  <TitlesOfParts>
    <vt:vector size="62" baseType="lpstr">
      <vt:lpstr>Custom Design</vt:lpstr>
      <vt:lpstr>Custom Design</vt:lpstr>
      <vt:lpstr>Custom Design</vt:lpstr>
      <vt:lpstr>Custom Design</vt:lpstr>
      <vt:lpstr>Custom Design</vt:lpstr>
      <vt:lpstr>Custom Design</vt:lpstr>
      <vt:lpstr>Custom Design</vt:lpstr>
      <vt:lpstr>Custom Design</vt:lpstr>
      <vt:lpstr>Custom Design</vt:lpstr>
      <vt:lpstr>Custom Design</vt:lpstr>
      <vt:lpstr>Custom Design</vt:lpstr>
      <vt:lpstr>Custom Design</vt:lpstr>
      <vt:lpstr>Custom Design</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Result of API call</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dc:description/>
  <cp:lastModifiedBy/>
  <cp:revision>408</cp:revision>
  <dcterms:created xsi:type="dcterms:W3CDTF">2021-04-29T18:58:34Z</dcterms:created>
  <dcterms:modified xsi:type="dcterms:W3CDTF">2024-12-24T19:07:43Z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Широкий екран</vt:lpwstr>
  </property>
  <property fmtid="{D5CDD505-2E9C-101B-9397-08002B2CF9AE}" pid="5" name="Slides">
    <vt:i4>48</vt:i4>
  </property>
</Properties>
</file>